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x="18288000" cy="10287000"/>
  <p:notesSz cx="6858000" cy="9144000"/>
  <p:embeddedFontLst>
    <p:embeddedFont>
      <p:font typeface="Clear Sans Bold" charset="1" panose="020B0803030202020304"/>
      <p:regular r:id="rId21"/>
    </p:embeddedFont>
    <p:embeddedFont>
      <p:font typeface="IBM Plex Sans Bold" charset="1" panose="020B0803050203000203"/>
      <p:regular r:id="rId22"/>
    </p:embeddedFont>
    <p:embeddedFont>
      <p:font typeface="IBM Plex Sans" charset="1" panose="020B0503050203000203"/>
      <p:regular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10" Target="https://docs.google.com/spreadsheets/d/1DUF2isFWsqVSYhbaACYtbgcLi_YjDqpE3GLQIVgkKQg/edit#gid=69851113" TargetMode="External" Type="http://schemas.openxmlformats.org/officeDocument/2006/relationships/hyperlink"/><Relationship Id="rId2" Target="https://docs.google.com/spreadsheets/d/1DUF2isFWsqVSYhbaACYtbgcLi_YjDqpE3GLQIVgkKQg/edit#gid=69851113" TargetMode="External" Type="http://schemas.openxmlformats.org/officeDocument/2006/relationships/hyperlink"/><Relationship Id="rId3" Target="https://docs.google.com/spreadsheets/d/1DUF2isFWsqVSYhbaACYtbgcLi_YjDqpE3GLQIVgkKQg/edit#gid=69851113" TargetMode="External" Type="http://schemas.openxmlformats.org/officeDocument/2006/relationships/hyperlink"/><Relationship Id="rId4" Target="https://docs.google.com/spreadsheets/d/1DUF2isFWsqVSYhbaACYtbgcLi_YjDqpE3GLQIVgkKQg/edit#gid=69851113" TargetMode="External" Type="http://schemas.openxmlformats.org/officeDocument/2006/relationships/hyperlink"/><Relationship Id="rId5" Target="https://docs.google.com/spreadsheets/d/1DUF2isFWsqVSYhbaACYtbgcLi_YjDqpE3GLQIVgkKQg/edit#gid=69851113" TargetMode="External" Type="http://schemas.openxmlformats.org/officeDocument/2006/relationships/hyperlink"/><Relationship Id="rId6" Target="https://docs.google.com/spreadsheets/d/1DUF2isFWsqVSYhbaACYtbgcLi_YjDqpE3GLQIVgkKQg/edit#gid=69851113" TargetMode="External" Type="http://schemas.openxmlformats.org/officeDocument/2006/relationships/hyperlink"/><Relationship Id="rId7" Target="https://docs.google.com/spreadsheets/d/1DUF2isFWsqVSYhbaACYtbgcLi_YjDqpE3GLQIVgkKQg/edit#gid=69851113" TargetMode="External" Type="http://schemas.openxmlformats.org/officeDocument/2006/relationships/hyperlink"/><Relationship Id="rId8" Target="https://docs.google.com/spreadsheets/d/1DUF2isFWsqVSYhbaACYtbgcLi_YjDqpE3GLQIVgkKQg/edit#gid=69851113" TargetMode="External" Type="http://schemas.openxmlformats.org/officeDocument/2006/relationships/hyperlink"/><Relationship Id="rId9" Target="https://docs.google.com/spreadsheets/d/1DUF2isFWsqVSYhbaACYtbgcLi_YjDqpE3GLQIVgkKQg/edit#gid=69851113" TargetMode="External" Type="http://schemas.openxmlformats.org/officeDocument/2006/relationships/hyperlink"/></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png" Type="http://schemas.openxmlformats.org/officeDocument/2006/relationships/image"/><Relationship Id="rId4" Target="../media/image13.png" Type="http://schemas.openxmlformats.org/officeDocument/2006/relationships/image"/><Relationship Id="rId5" Target="https://docs.google.com/spreadsheets/d/1DUF2isFWsqVSYhbaACYtbgcLi_YjDqpE3GLQIVgkKQg/edit#gid=69851113" TargetMode="External" Type="http://schemas.openxmlformats.org/officeDocument/2006/relationships/hyperlink"/><Relationship Id="rId6" Target="https://docs.google.com/spreadsheets/d/1DUF2isFWsqVSYhbaACYtbgcLi_YjDqpE3GLQIVgkKQg/edit#gid=69851113" TargetMode="External" Type="http://schemas.openxmlformats.org/officeDocument/2006/relationships/hyperlink"/><Relationship Id="rId7" Target="https://docs.google.com/spreadsheets/d/1DUF2isFWsqVSYhbaACYtbgcLi_YjDqpE3GLQIVgkKQg/edit#gid=69851113" TargetMode="External" Type="http://schemas.openxmlformats.org/officeDocument/2006/relationships/hyperlink"/></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6.png" Type="http://schemas.openxmlformats.org/officeDocument/2006/relationships/image"/><Relationship Id="rId11" Target="../media/image17.svg" Type="http://schemas.openxmlformats.org/officeDocument/2006/relationships/image"/><Relationship Id="rId12" Target="../media/image18.png" Type="http://schemas.openxmlformats.org/officeDocument/2006/relationships/image"/><Relationship Id="rId13" Target="../media/image19.svg" Type="http://schemas.openxmlformats.org/officeDocument/2006/relationships/image"/><Relationship Id="rId2" Target="https://docs.google.com/spreadsheets/d/1DUF2isFWsqVSYhbaACYtbgcLi_YjDqpE3GLQIVgkKQg/edit#gid=69851113" TargetMode="External" Type="http://schemas.openxmlformats.org/officeDocument/2006/relationships/hyperlink"/><Relationship Id="rId3" Target="https://docs.google.com/spreadsheets/d/1DUF2isFWsqVSYhbaACYtbgcLi_YjDqpE3GLQIVgkKQg/edit#gid=69851113" TargetMode="External" Type="http://schemas.openxmlformats.org/officeDocument/2006/relationships/hyperlink"/><Relationship Id="rId4" Target="https://docs.google.com/spreadsheets/d/1DUF2isFWsqVSYhbaACYtbgcLi_YjDqpE3GLQIVgkKQg/edit#gid=69851113" TargetMode="External" Type="http://schemas.openxmlformats.org/officeDocument/2006/relationships/hyperlink"/><Relationship Id="rId5" Target="https://docs.google.com/spreadsheets/d/1DUF2isFWsqVSYhbaACYtbgcLi_YjDqpE3GLQIVgkKQg/edit#gid=69851113" TargetMode="External" Type="http://schemas.openxmlformats.org/officeDocument/2006/relationships/hyperlink"/><Relationship Id="rId6" Target="https://docs.google.com/spreadsheets/d/1DUF2isFWsqVSYhbaACYtbgcLi_YjDqpE3GLQIVgkKQg/edit#gid=69851113" TargetMode="External" Type="http://schemas.openxmlformats.org/officeDocument/2006/relationships/hyperlink"/><Relationship Id="rId7" Target="https://docs.google.com/spreadsheets/d/1DUF2isFWsqVSYhbaACYtbgcLi_YjDqpE3GLQIVgkKQg/edit#gid=69851113" TargetMode="External" Type="http://schemas.openxmlformats.org/officeDocument/2006/relationships/hyperlink"/><Relationship Id="rId8" Target="../media/image14.png" Type="http://schemas.openxmlformats.org/officeDocument/2006/relationships/image"/><Relationship Id="rId9" Target="../media/image15.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4.png" Type="http://schemas.openxmlformats.org/officeDocument/2006/relationships/image"/><Relationship Id="rId11" Target="../media/image15.svg" Type="http://schemas.openxmlformats.org/officeDocument/2006/relationships/image"/><Relationship Id="rId12" Target="../media/image16.png" Type="http://schemas.openxmlformats.org/officeDocument/2006/relationships/image"/><Relationship Id="rId13" Target="../media/image17.svg" Type="http://schemas.openxmlformats.org/officeDocument/2006/relationships/image"/><Relationship Id="rId14" Target="../media/image27.png" Type="http://schemas.openxmlformats.org/officeDocument/2006/relationships/image"/><Relationship Id="rId15" Target="../media/image28.svg" Type="http://schemas.openxmlformats.org/officeDocument/2006/relationships/image"/><Relationship Id="rId16" Target="../media/image29.png" Type="http://schemas.openxmlformats.org/officeDocument/2006/relationships/image"/><Relationship Id="rId17" Target="../media/image30.svg" Type="http://schemas.openxmlformats.org/officeDocument/2006/relationships/image"/><Relationship Id="rId18" Target="../media/image31.png" Type="http://schemas.openxmlformats.org/officeDocument/2006/relationships/image"/><Relationship Id="rId19" Target="../media/image32.svg" Type="http://schemas.openxmlformats.org/officeDocument/2006/relationships/image"/><Relationship Id="rId2" Target="../media/image6.png" Type="http://schemas.openxmlformats.org/officeDocument/2006/relationships/image"/><Relationship Id="rId20" Target="../media/image33.png" Type="http://schemas.openxmlformats.org/officeDocument/2006/relationships/image"/><Relationship Id="rId21" Target="../media/image34.svg" Type="http://schemas.openxmlformats.org/officeDocument/2006/relationships/image"/><Relationship Id="rId22" Target="../media/image35.png" Type="http://schemas.openxmlformats.org/officeDocument/2006/relationships/image"/><Relationship Id="rId23" Target="../media/image36.svg" Type="http://schemas.openxmlformats.org/officeDocument/2006/relationships/image"/><Relationship Id="rId24" Target="../media/image37.png" Type="http://schemas.openxmlformats.org/officeDocument/2006/relationships/image"/><Relationship Id="rId25" Target="../media/image38.svg" Type="http://schemas.openxmlformats.org/officeDocument/2006/relationships/image"/><Relationship Id="rId26" Target="../media/image39.png" Type="http://schemas.openxmlformats.org/officeDocument/2006/relationships/image"/><Relationship Id="rId27" Target="../media/image40.svg" Type="http://schemas.openxmlformats.org/officeDocument/2006/relationships/image"/><Relationship Id="rId28" Target="../media/image41.png" Type="http://schemas.openxmlformats.org/officeDocument/2006/relationships/image"/><Relationship Id="rId29" Target="../media/image42.svg" Type="http://schemas.openxmlformats.org/officeDocument/2006/relationships/image"/><Relationship Id="rId3" Target="https://docs.google.com/spreadsheets/d/1DUF2isFWsqVSYhbaACYtbgcLi_YjDqpE3GLQIVgkKQg/edit#gid=69851113" TargetMode="External" Type="http://schemas.openxmlformats.org/officeDocument/2006/relationships/hyperlink"/><Relationship Id="rId30" Target="../media/image43.png" Type="http://schemas.openxmlformats.org/officeDocument/2006/relationships/image"/><Relationship Id="rId31" Target="../media/image44.svg" Type="http://schemas.openxmlformats.org/officeDocument/2006/relationships/image"/><Relationship Id="rId32" Target="../media/image45.png" Type="http://schemas.openxmlformats.org/officeDocument/2006/relationships/image"/><Relationship Id="rId33" Target="../media/image46.svg" Type="http://schemas.openxmlformats.org/officeDocument/2006/relationships/image"/><Relationship Id="rId34" Target="../media/image47.png" Type="http://schemas.openxmlformats.org/officeDocument/2006/relationships/image"/><Relationship Id="rId35" Target="../media/image48.svg" Type="http://schemas.openxmlformats.org/officeDocument/2006/relationships/image"/><Relationship Id="rId36" Target="../media/image49.png" Type="http://schemas.openxmlformats.org/officeDocument/2006/relationships/image"/><Relationship Id="rId37" Target="../media/image50.svg" Type="http://schemas.openxmlformats.org/officeDocument/2006/relationships/image"/><Relationship Id="rId38" Target="../media/image51.png" Type="http://schemas.openxmlformats.org/officeDocument/2006/relationships/image"/><Relationship Id="rId39" Target="../media/image52.svg" Type="http://schemas.openxmlformats.org/officeDocument/2006/relationships/image"/><Relationship Id="rId4" Target="../media/image21.png" Type="http://schemas.openxmlformats.org/officeDocument/2006/relationships/image"/><Relationship Id="rId40" Target="../media/image53.png" Type="http://schemas.openxmlformats.org/officeDocument/2006/relationships/image"/><Relationship Id="rId41" Target="../media/image54.svg" Type="http://schemas.openxmlformats.org/officeDocument/2006/relationships/image"/><Relationship Id="rId42" Target="../media/image55.png" Type="http://schemas.openxmlformats.org/officeDocument/2006/relationships/image"/><Relationship Id="rId43" Target="../media/image56.svg" Type="http://schemas.openxmlformats.org/officeDocument/2006/relationships/image"/><Relationship Id="rId44" Target="../media/image57.png" Type="http://schemas.openxmlformats.org/officeDocument/2006/relationships/image"/><Relationship Id="rId45" Target="../media/image58.svg" Type="http://schemas.openxmlformats.org/officeDocument/2006/relationships/image"/><Relationship Id="rId46" Target="../media/image18.png" Type="http://schemas.openxmlformats.org/officeDocument/2006/relationships/image"/><Relationship Id="rId47" Target="../media/image19.svg" Type="http://schemas.openxmlformats.org/officeDocument/2006/relationships/image"/><Relationship Id="rId48" Target="../media/image59.png" Type="http://schemas.openxmlformats.org/officeDocument/2006/relationships/image"/><Relationship Id="rId49" Target="../media/image60.svg" Type="http://schemas.openxmlformats.org/officeDocument/2006/relationships/image"/><Relationship Id="rId5" Target="../media/image22.svg" Type="http://schemas.openxmlformats.org/officeDocument/2006/relationships/image"/><Relationship Id="rId50" Target="../media/image61.png" Type="http://schemas.openxmlformats.org/officeDocument/2006/relationships/image"/><Relationship Id="rId51" Target="../media/image62.svg" Type="http://schemas.openxmlformats.org/officeDocument/2006/relationships/image"/><Relationship Id="rId52" Target="../media/image63.png" Type="http://schemas.openxmlformats.org/officeDocument/2006/relationships/image"/><Relationship Id="rId53" Target="../media/image64.svg" Type="http://schemas.openxmlformats.org/officeDocument/2006/relationships/image"/><Relationship Id="rId6" Target="../media/image23.png" Type="http://schemas.openxmlformats.org/officeDocument/2006/relationships/image"/><Relationship Id="rId7" Target="../media/image24.svg" Type="http://schemas.openxmlformats.org/officeDocument/2006/relationships/image"/><Relationship Id="rId8" Target="../media/image25.png" Type="http://schemas.openxmlformats.org/officeDocument/2006/relationships/image"/><Relationship Id="rId9" Target="../media/image26.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10" Target="https://docs.google.com/spreadsheets/d/1DUF2isFWsqVSYhbaACYtbgcLi_YjDqpE3GLQIVgkKQg/edit#gid=69851113" TargetMode="External" Type="http://schemas.openxmlformats.org/officeDocument/2006/relationships/hyperlink"/><Relationship Id="rId2" Target="../media/image6.png" Type="http://schemas.openxmlformats.org/officeDocument/2006/relationships/image"/><Relationship Id="rId3" Target="https://docs.google.com/spreadsheets/d/1DUF2isFWsqVSYhbaACYtbgcLi_YjDqpE3GLQIVgkKQg/edit#gid=69851113" TargetMode="External" Type="http://schemas.openxmlformats.org/officeDocument/2006/relationships/hyperlink"/><Relationship Id="rId4" Target="https://docs.google.com/spreadsheets/d/1DUF2isFWsqVSYhbaACYtbgcLi_YjDqpE3GLQIVgkKQg/edit#gid=69851113" TargetMode="External" Type="http://schemas.openxmlformats.org/officeDocument/2006/relationships/hyperlink"/><Relationship Id="rId5" Target="https://docs.google.com/spreadsheets/d/1DUF2isFWsqVSYhbaACYtbgcLi_YjDqpE3GLQIVgkKQg/edit#gid=69851113" TargetMode="External" Type="http://schemas.openxmlformats.org/officeDocument/2006/relationships/hyperlink"/><Relationship Id="rId6" Target="https://docs.google.com/spreadsheets/d/1DUF2isFWsqVSYhbaACYtbgcLi_YjDqpE3GLQIVgkKQg/edit#gid=69851113" TargetMode="External" Type="http://schemas.openxmlformats.org/officeDocument/2006/relationships/hyperlink"/><Relationship Id="rId7" Target="https://docs.google.com/spreadsheets/d/1DUF2isFWsqVSYhbaACYtbgcLi_YjDqpE3GLQIVgkKQg/edit#gid=69851113" TargetMode="External" Type="http://schemas.openxmlformats.org/officeDocument/2006/relationships/hyperlink"/><Relationship Id="rId8" Target="https://docs.google.com/spreadsheets/d/1DUF2isFWsqVSYhbaACYtbgcLi_YjDqpE3GLQIVgkKQg/edit#gid=69851113" TargetMode="External" Type="http://schemas.openxmlformats.org/officeDocument/2006/relationships/hyperlink"/><Relationship Id="rId9" Target="https://docs.google.com/spreadsheets/d/1DUF2isFWsqVSYhbaACYtbgcLi_YjDqpE3GLQIVgkKQg/edit#gid=69851113" TargetMode="External" Type="http://schemas.openxmlformats.org/officeDocument/2006/relationships/hyperlink"/></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https://docs.google.com/spreadsheets/d/1DUF2isFWsqVSYhbaACYtbgcLi_YjDqpE3GLQIVgkKQg/edit#gid=69851113" TargetMode="External" Type="http://schemas.openxmlformats.org/officeDocument/2006/relationships/hyperlink"/><Relationship Id="rId3" Target="https://docs.google.com/spreadsheets/d/1DUF2isFWsqVSYhbaACYtbgcLi_YjDqpE3GLQIVgkKQg/edit#gid=69851113" TargetMode="External" Type="http://schemas.openxmlformats.org/officeDocument/2006/relationships/hyperlink"/><Relationship Id="rId4" Target="https://docs.google.com/spreadsheets/d/1DUF2isFWsqVSYhbaACYtbgcLi_YjDqpE3GLQIVgkKQg/edit#gid=69851113" TargetMode="External" Type="http://schemas.openxmlformats.org/officeDocument/2006/relationships/hyperlink"/><Relationship Id="rId5" Target="https://docs.google.com/spreadsheets/d/1DUF2isFWsqVSYhbaACYtbgcLi_YjDqpE3GLQIVgkKQg/edit#gid=69851113" TargetMode="External" Type="http://schemas.openxmlformats.org/officeDocument/2006/relationships/hyperlink"/><Relationship Id="rId6" Target="https://docs.google.com/spreadsheets/d/1DUF2isFWsqVSYhbaACYtbgcLi_YjDqpE3GLQIVgkKQg/edit#gid=69851113" TargetMode="External" Type="http://schemas.openxmlformats.org/officeDocument/2006/relationships/hyperlink"/><Relationship Id="rId7" Target="https://docs.google.com/spreadsheets/d/1DUF2isFWsqVSYhbaACYtbgcLi_YjDqpE3GLQIVgkKQg/edit#gid=69851113" TargetMode="External" Type="http://schemas.openxmlformats.org/officeDocument/2006/relationships/hyperlink"/></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https://docs.google.com/spreadsheets/d/1DUF2isFWsqVSYhbaACYtbgcLi_YjDqpE3GLQIVgkKQg/edit#gid=69851113" TargetMode="External" Type="http://schemas.openxmlformats.org/officeDocument/2006/relationships/hyperlink"/><Relationship Id="rId3" Target="https://docs.google.com/spreadsheets/d/1DUF2isFWsqVSYhbaACYtbgcLi_YjDqpE3GLQIVgkKQg/edit#gid=69851113" TargetMode="External" Type="http://schemas.openxmlformats.org/officeDocument/2006/relationships/hyperlink"/><Relationship Id="rId4" Target="https://docs.google.com/spreadsheets/d/1DUF2isFWsqVSYhbaACYtbgcLi_YjDqpE3GLQIVgkKQg/edit#gid=69851113" TargetMode="External" Type="http://schemas.openxmlformats.org/officeDocument/2006/relationships/hyperlink"/><Relationship Id="rId5" Target="https://docs.google.com/spreadsheets/d/1DUF2isFWsqVSYhbaACYtbgcLi_YjDqpE3GLQIVgkKQg/edit#gid=69851113" TargetMode="External" Type="http://schemas.openxmlformats.org/officeDocument/2006/relationships/hyperlink"/><Relationship Id="rId6" Target="https://docs.google.com/spreadsheets/d/1DUF2isFWsqVSYhbaACYtbgcLi_YjDqpE3GLQIVgkKQg/edit#gid=69851113" TargetMode="External" Type="http://schemas.openxmlformats.org/officeDocument/2006/relationships/hyperlink"/><Relationship Id="rId7" Target="../media/image3.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https://docs.google.com/spreadsheets/d/1DUF2isFWsqVSYhbaACYtbgcLi_YjDqpE3GLQIVgkKQg/edit#gid=69851113" TargetMode="External" Type="http://schemas.openxmlformats.org/officeDocument/2006/relationships/hyperlink"/></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https://docs.google.com/spreadsheets/d/1DUF2isFWsqVSYhbaACYtbgcLi_YjDqpE3GLQIVgkKQg/edit#gid=69851113" TargetMode="External" Type="http://schemas.openxmlformats.org/officeDocument/2006/relationships/hyperlink"/><Relationship Id="rId2" Target="../media/image5.png" Type="http://schemas.openxmlformats.org/officeDocument/2006/relationships/image"/><Relationship Id="rId3" Target="https://docs.google.com/spreadsheets/d/1DUF2isFWsqVSYhbaACYtbgcLi_YjDqpE3GLQIVgkKQg/edit#gid=69851113" TargetMode="External" Type="http://schemas.openxmlformats.org/officeDocument/2006/relationships/hyperlink"/><Relationship Id="rId4" Target="https://docs.google.com/spreadsheets/d/1DUF2isFWsqVSYhbaACYtbgcLi_YjDqpE3GLQIVgkKQg/edit#gid=69851113" TargetMode="External" Type="http://schemas.openxmlformats.org/officeDocument/2006/relationships/hyperlink"/><Relationship Id="rId5" Target="https://docs.google.com/spreadsheets/d/1DUF2isFWsqVSYhbaACYtbgcLi_YjDqpE3GLQIVgkKQg/edit#gid=69851113" TargetMode="External" Type="http://schemas.openxmlformats.org/officeDocument/2006/relationships/hyperlink"/><Relationship Id="rId6" Target="https://docs.google.com/spreadsheets/d/1DUF2isFWsqVSYhbaACYtbgcLi_YjDqpE3GLQIVgkKQg/edit#gid=69851113" TargetMode="External" Type="http://schemas.openxmlformats.org/officeDocument/2006/relationships/hyperlink"/><Relationship Id="rId7" Target="https://docs.google.com/spreadsheets/d/1DUF2isFWsqVSYhbaACYtbgcLi_YjDqpE3GLQIVgkKQg/edit#gid=69851113" TargetMode="External" Type="http://schemas.openxmlformats.org/officeDocument/2006/relationships/hyperlink"/><Relationship Id="rId8" Target="https://docs.google.com/spreadsheets/d/1DUF2isFWsqVSYhbaACYtbgcLi_YjDqpE3GLQIVgkKQg/edit#gid=69851113" TargetMode="External" Type="http://schemas.openxmlformats.org/officeDocument/2006/relationships/hyperlink"/><Relationship Id="rId9" Target="https://docs.google.com/spreadsheets/d/1DUF2isFWsqVSYhbaACYtbgcLi_YjDqpE3GLQIVgkKQg/edit#gid=69851113" TargetMode="External" Type="http://schemas.openxmlformats.org/officeDocument/2006/relationships/hyperlink"/></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https://docs.google.com/spreadsheets/d/1DUF2isFWsqVSYhbaACYtbgcLi_YjDqpE3GLQIVgkKQg/edit#gid=69851113" TargetMode="External" Type="http://schemas.openxmlformats.org/officeDocument/2006/relationships/hyperlink"/><Relationship Id="rId11" Target="https://docs.google.com/spreadsheets/d/1DUF2isFWsqVSYhbaACYtbgcLi_YjDqpE3GLQIVgkKQg/edit#gid=69851113" TargetMode="External" Type="http://schemas.openxmlformats.org/officeDocument/2006/relationships/hyperlink"/><Relationship Id="rId2" Target="../media/image6.png" Type="http://schemas.openxmlformats.org/officeDocument/2006/relationships/image"/><Relationship Id="rId3" Target="https://docs.google.com/spreadsheets/d/1DUF2isFWsqVSYhbaACYtbgcLi_YjDqpE3GLQIVgkKQg/edit#gid=69851113" TargetMode="External" Type="http://schemas.openxmlformats.org/officeDocument/2006/relationships/hyperlink"/><Relationship Id="rId4" Target="https://docs.google.com/spreadsheets/d/1DUF2isFWsqVSYhbaACYtbgcLi_YjDqpE3GLQIVgkKQg/edit#gid=69851113" TargetMode="External" Type="http://schemas.openxmlformats.org/officeDocument/2006/relationships/hyperlink"/><Relationship Id="rId5" Target="https://docs.google.com/spreadsheets/d/1DUF2isFWsqVSYhbaACYtbgcLi_YjDqpE3GLQIVgkKQg/edit#gid=69851113" TargetMode="External" Type="http://schemas.openxmlformats.org/officeDocument/2006/relationships/hyperlink"/><Relationship Id="rId6" Target="https://docs.google.com/spreadsheets/d/1DUF2isFWsqVSYhbaACYtbgcLi_YjDqpE3GLQIVgkKQg/edit#gid=69851113" TargetMode="External" Type="http://schemas.openxmlformats.org/officeDocument/2006/relationships/hyperlink"/><Relationship Id="rId7" Target="https://docs.google.com/spreadsheets/d/1DUF2isFWsqVSYhbaACYtbgcLi_YjDqpE3GLQIVgkKQg/edit#gid=69851113" TargetMode="External" Type="http://schemas.openxmlformats.org/officeDocument/2006/relationships/hyperlink"/><Relationship Id="rId8" Target="https://docs.google.com/spreadsheets/d/1DUF2isFWsqVSYhbaACYtbgcLi_YjDqpE3GLQIVgkKQg/edit#gid=69851113" TargetMode="External" Type="http://schemas.openxmlformats.org/officeDocument/2006/relationships/hyperlink"/><Relationship Id="rId9" Target="https://docs.google.com/spreadsheets/d/1DUF2isFWsqVSYhbaACYtbgcLi_YjDqpE3GLQIVgkKQg/edit#gid=69851113" TargetMode="External" Type="http://schemas.openxmlformats.org/officeDocument/2006/relationships/hyperlink"/></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https://docs.google.com/spreadsheets/d/1DUF2isFWsqVSYhbaACYtbgcLi_YjDqpE3GLQIVgkKQg/edit#gid=69851113" TargetMode="External" Type="http://schemas.openxmlformats.org/officeDocument/2006/relationships/hyperlink"/></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8.png" Type="http://schemas.openxmlformats.org/officeDocument/2006/relationships/image"/><Relationship Id="rId4" Target="https://docs.google.com/spreadsheets/d/1DUF2isFWsqVSYhbaACYtbgcLi_YjDqpE3GLQIVgkKQg/edit#gid=69851113" TargetMode="External" Type="http://schemas.openxmlformats.org/officeDocument/2006/relationships/hyperlink"/><Relationship Id="rId5" Target="https://docs.google.com/spreadsheets/d/1DUF2isFWsqVSYhbaACYtbgcLi_YjDqpE3GLQIVgkKQg/edit#gid=69851113" TargetMode="External" Type="http://schemas.openxmlformats.org/officeDocument/2006/relationships/hyperlink"/><Relationship Id="rId6" Target="../media/image9.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https://docs.google.com/spreadsheets/d/1DUF2isFWsqVSYhbaACYtbgcLi_YjDqpE3GLQIVgkKQg/edit#gid=69851113" TargetMode="External" Type="http://schemas.openxmlformats.org/officeDocument/2006/relationships/hyperlink"/><Relationship Id="rId3" Target="https://docs.google.com/spreadsheets/d/1DUF2isFWsqVSYhbaACYtbgcLi_YjDqpE3GLQIVgkKQg/edit#gid=69851113" TargetMode="External" Type="http://schemas.openxmlformats.org/officeDocument/2006/relationships/hyperlink"/><Relationship Id="rId4" Target="https://docs.google.com/spreadsheets/d/1DUF2isFWsqVSYhbaACYtbgcLi_YjDqpE3GLQIVgkKQg/edit#gid=69851113" TargetMode="External" Type="http://schemas.openxmlformats.org/officeDocument/2006/relationships/hyperlink"/><Relationship Id="rId5" Target="../media/image10.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48888" r="0" b="-28888"/>
            </a:stretch>
          </a:blipFill>
        </p:spPr>
      </p:sp>
      <p:grpSp>
        <p:nvGrpSpPr>
          <p:cNvPr name="Group 3" id="3"/>
          <p:cNvGrpSpPr/>
          <p:nvPr/>
        </p:nvGrpSpPr>
        <p:grpSpPr>
          <a:xfrm rot="0">
            <a:off x="13078061" y="4306672"/>
            <a:ext cx="4426562" cy="4426562"/>
            <a:chOff x="0" y="0"/>
            <a:chExt cx="6350000" cy="6350000"/>
          </a:xfrm>
        </p:grpSpPr>
        <p:sp>
          <p:nvSpPr>
            <p:cNvPr name="Freeform 4" id="4"/>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8FF78"/>
            </a:solidFill>
          </p:spPr>
        </p:sp>
      </p:grpSp>
      <p:grpSp>
        <p:nvGrpSpPr>
          <p:cNvPr name="Group 5" id="5"/>
          <p:cNvGrpSpPr/>
          <p:nvPr/>
        </p:nvGrpSpPr>
        <p:grpSpPr>
          <a:xfrm rot="0">
            <a:off x="4850931" y="393694"/>
            <a:ext cx="4426562" cy="4426562"/>
            <a:chOff x="0" y="0"/>
            <a:chExt cx="6350000" cy="6350000"/>
          </a:xfrm>
        </p:grpSpPr>
        <p:sp>
          <p:nvSpPr>
            <p:cNvPr name="Freeform 6" id="6"/>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8FF78"/>
            </a:solidFill>
          </p:spPr>
        </p:sp>
      </p:grpSp>
      <p:grpSp>
        <p:nvGrpSpPr>
          <p:cNvPr name="Group 7" id="7"/>
          <p:cNvGrpSpPr/>
          <p:nvPr/>
        </p:nvGrpSpPr>
        <p:grpSpPr>
          <a:xfrm rot="0">
            <a:off x="699142" y="6519953"/>
            <a:ext cx="4426580" cy="4426562"/>
            <a:chOff x="0" y="0"/>
            <a:chExt cx="6350000" cy="6349975"/>
          </a:xfrm>
        </p:grpSpPr>
        <p:sp>
          <p:nvSpPr>
            <p:cNvPr name="Freeform 8" id="8"/>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3"/>
              <a:stretch>
                <a:fillRect l="-16666" t="0" r="-16666" b="0"/>
              </a:stretch>
            </a:blipFill>
          </p:spPr>
        </p:sp>
      </p:grpSp>
      <p:grpSp>
        <p:nvGrpSpPr>
          <p:cNvPr name="Group 9" id="9"/>
          <p:cNvGrpSpPr/>
          <p:nvPr/>
        </p:nvGrpSpPr>
        <p:grpSpPr>
          <a:xfrm rot="0">
            <a:off x="2746627" y="3510683"/>
            <a:ext cx="12794746" cy="4157861"/>
            <a:chOff x="0" y="0"/>
            <a:chExt cx="17059662" cy="5543815"/>
          </a:xfrm>
        </p:grpSpPr>
        <p:sp>
          <p:nvSpPr>
            <p:cNvPr name="TextBox 10" id="10"/>
            <p:cNvSpPr txBox="true"/>
            <p:nvPr/>
          </p:nvSpPr>
          <p:spPr>
            <a:xfrm rot="0">
              <a:off x="0" y="129099"/>
              <a:ext cx="17059662" cy="4219807"/>
            </a:xfrm>
            <a:prstGeom prst="rect">
              <a:avLst/>
            </a:prstGeom>
          </p:spPr>
          <p:txBody>
            <a:bodyPr anchor="t" rtlCol="false" tIns="0" lIns="0" bIns="0" rIns="0">
              <a:spAutoFit/>
            </a:bodyPr>
            <a:lstStyle/>
            <a:p>
              <a:pPr algn="ctr">
                <a:lnSpc>
                  <a:spcPts val="12162"/>
                </a:lnSpc>
              </a:pPr>
              <a:r>
                <a:rPr lang="en-US" sz="11261" spc="-337">
                  <a:solidFill>
                    <a:srgbClr val="1B1B1B"/>
                  </a:solidFill>
                  <a:latin typeface="Clear Sans Bold"/>
                </a:rPr>
                <a:t>BÁO CÁO TÀI CHÍNH</a:t>
              </a:r>
            </a:p>
            <a:p>
              <a:pPr algn="ctr">
                <a:lnSpc>
                  <a:spcPts val="12162"/>
                </a:lnSpc>
              </a:pPr>
              <a:r>
                <a:rPr lang="en-US" sz="11261" spc="-337">
                  <a:solidFill>
                    <a:srgbClr val="1B1B1B"/>
                  </a:solidFill>
                  <a:latin typeface="Clear Sans Bold"/>
                </a:rPr>
                <a:t>NĂM 2025</a:t>
              </a:r>
            </a:p>
          </p:txBody>
        </p:sp>
        <p:sp>
          <p:nvSpPr>
            <p:cNvPr name="TextBox 11" id="11"/>
            <p:cNvSpPr txBox="true"/>
            <p:nvPr/>
          </p:nvSpPr>
          <p:spPr>
            <a:xfrm rot="0">
              <a:off x="4202669" y="4974643"/>
              <a:ext cx="8654324" cy="569172"/>
            </a:xfrm>
            <a:prstGeom prst="rect">
              <a:avLst/>
            </a:prstGeom>
          </p:spPr>
          <p:txBody>
            <a:bodyPr anchor="t" rtlCol="false" tIns="0" lIns="0" bIns="0" rIns="0">
              <a:spAutoFit/>
            </a:bodyPr>
            <a:lstStyle/>
            <a:p>
              <a:pPr algn="ctr">
                <a:lnSpc>
                  <a:spcPts val="3640"/>
                </a:lnSpc>
              </a:pPr>
              <a:r>
                <a:rPr lang="en-US" sz="2600">
                  <a:solidFill>
                    <a:srgbClr val="1B1B1B"/>
                  </a:solidFill>
                  <a:latin typeface="IBM Plex Sans Bold"/>
                </a:rPr>
                <a:t>Báo cáo thường niên bởi Phi Yến</a:t>
              </a:r>
            </a:p>
          </p:txBody>
        </p:sp>
      </p:grpSp>
      <p:sp>
        <p:nvSpPr>
          <p:cNvPr name="TextBox 12" id="12"/>
          <p:cNvSpPr txBox="true"/>
          <p:nvPr/>
        </p:nvSpPr>
        <p:spPr>
          <a:xfrm rot="0">
            <a:off x="6015914" y="1208693"/>
            <a:ext cx="6256172" cy="414655"/>
          </a:xfrm>
          <a:prstGeom prst="rect">
            <a:avLst/>
          </a:prstGeom>
        </p:spPr>
        <p:txBody>
          <a:bodyPr anchor="t" rtlCol="false" tIns="0" lIns="0" bIns="0" rIns="0">
            <a:spAutoFit/>
          </a:bodyPr>
          <a:lstStyle/>
          <a:p>
            <a:pPr algn="ctr">
              <a:lnSpc>
                <a:spcPts val="3394"/>
              </a:lnSpc>
            </a:pPr>
            <a:r>
              <a:rPr lang="en-US" sz="2424">
                <a:solidFill>
                  <a:srgbClr val="1B1B1B"/>
                </a:solidFill>
                <a:latin typeface="IBM Plex Sans Bold"/>
              </a:rPr>
              <a:t>LÂM THANH PHONG VÀ ĐỐI TÁC</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grpSp>
        <p:nvGrpSpPr>
          <p:cNvPr name="Group 2" id="2"/>
          <p:cNvGrpSpPr/>
          <p:nvPr/>
        </p:nvGrpSpPr>
        <p:grpSpPr>
          <a:xfrm rot="0">
            <a:off x="1028700" y="3652082"/>
            <a:ext cx="2277583" cy="2277583"/>
            <a:chOff x="0" y="0"/>
            <a:chExt cx="6350000" cy="6350000"/>
          </a:xfrm>
        </p:grpSpPr>
        <p:sp>
          <p:nvSpPr>
            <p:cNvPr name="Freeform 3" id="3"/>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8FF78"/>
            </a:solidFill>
          </p:spPr>
        </p:sp>
      </p:grpSp>
      <p:grpSp>
        <p:nvGrpSpPr>
          <p:cNvPr name="Group 4" id="4"/>
          <p:cNvGrpSpPr/>
          <p:nvPr/>
        </p:nvGrpSpPr>
        <p:grpSpPr>
          <a:xfrm rot="0">
            <a:off x="1915861" y="4790873"/>
            <a:ext cx="3473231" cy="4467427"/>
            <a:chOff x="0" y="0"/>
            <a:chExt cx="4630975" cy="5956569"/>
          </a:xfrm>
        </p:grpSpPr>
        <p:sp>
          <p:nvSpPr>
            <p:cNvPr name="TextBox 5" id="5"/>
            <p:cNvSpPr txBox="true"/>
            <p:nvPr/>
          </p:nvSpPr>
          <p:spPr>
            <a:xfrm rot="0">
              <a:off x="0" y="3687079"/>
              <a:ext cx="4630975" cy="2199640"/>
            </a:xfrm>
            <a:prstGeom prst="rect">
              <a:avLst/>
            </a:prstGeom>
          </p:spPr>
          <p:txBody>
            <a:bodyPr anchor="t" rtlCol="false" tIns="0" lIns="0" bIns="0" rIns="0">
              <a:spAutoFit/>
            </a:bodyPr>
            <a:lstStyle/>
            <a:p>
              <a:pPr algn="l">
                <a:lnSpc>
                  <a:spcPts val="2242"/>
                </a:lnSpc>
              </a:pPr>
              <a:r>
                <a:rPr lang="en-US" sz="1725">
                  <a:solidFill>
                    <a:srgbClr val="1B1B1B"/>
                  </a:solidFill>
                  <a:latin typeface="IBM Plex Sans"/>
                  <a:hlinkClick r:id="rId2" tooltip="https://docs.google.com/spreadsheets/d/1DUF2isFWsqVSYhbaACYtbgcLi_YjDqpE3GLQIVgkKQg/edit#gid=69851113"/>
                </a:rPr>
                <a:t>Trình bày một cách dễ dàng và khiến bất kỳ khán giả nào</a:t>
              </a:r>
            </a:p>
            <a:p>
              <a:pPr algn="l">
                <a:lnSpc>
                  <a:spcPts val="2242"/>
                </a:lnSpc>
              </a:pPr>
              <a:r>
                <a:rPr lang="en-US" sz="1725">
                  <a:solidFill>
                    <a:srgbClr val="1B1B1B"/>
                  </a:solidFill>
                  <a:latin typeface="IBM Plex Sans"/>
                  <a:hlinkClick r:id="rId3" tooltip="https://docs.google.com/spreadsheets/d/1DUF2isFWsqVSYhbaACYtbgcLi_YjDqpE3GLQIVgkKQg/edit#gid=69851113"/>
                </a:rPr>
                <a:t>thán phục với Bản Thuyết Trình Canva. Chọn từ hơn một nghìn mẫu để phù hợp với bất kỳ mục tiêu hoặc chủ đề nào.</a:t>
              </a:r>
            </a:p>
          </p:txBody>
        </p:sp>
        <p:sp>
          <p:nvSpPr>
            <p:cNvPr name="TextBox 6" id="6"/>
            <p:cNvSpPr txBox="true"/>
            <p:nvPr/>
          </p:nvSpPr>
          <p:spPr>
            <a:xfrm rot="0">
              <a:off x="0" y="0"/>
              <a:ext cx="4630975" cy="914400"/>
            </a:xfrm>
            <a:prstGeom prst="rect">
              <a:avLst/>
            </a:prstGeom>
          </p:spPr>
          <p:txBody>
            <a:bodyPr anchor="t" rtlCol="false" tIns="0" lIns="0" bIns="0" rIns="0">
              <a:spAutoFit/>
            </a:bodyPr>
            <a:lstStyle/>
            <a:p>
              <a:pPr algn="l">
                <a:lnSpc>
                  <a:spcPts val="5460"/>
                </a:lnSpc>
              </a:pPr>
              <a:r>
                <a:rPr lang="en-US" sz="4550">
                  <a:solidFill>
                    <a:srgbClr val="1B1B1B"/>
                  </a:solidFill>
                  <a:latin typeface="IBM Plex Sans Bold"/>
                </a:rPr>
                <a:t>123,456USD</a:t>
              </a:r>
            </a:p>
          </p:txBody>
        </p:sp>
        <p:sp>
          <p:nvSpPr>
            <p:cNvPr name="TextBox 7" id="7"/>
            <p:cNvSpPr txBox="true"/>
            <p:nvPr/>
          </p:nvSpPr>
          <p:spPr>
            <a:xfrm rot="0">
              <a:off x="0" y="1329309"/>
              <a:ext cx="4630975" cy="546523"/>
            </a:xfrm>
            <a:prstGeom prst="rect">
              <a:avLst/>
            </a:prstGeom>
          </p:spPr>
          <p:txBody>
            <a:bodyPr anchor="t" rtlCol="false" tIns="0" lIns="0" bIns="0" rIns="0">
              <a:spAutoFit/>
            </a:bodyPr>
            <a:lstStyle/>
            <a:p>
              <a:pPr algn="l" marL="0" indent="0" lvl="0">
                <a:lnSpc>
                  <a:spcPts val="3380"/>
                </a:lnSpc>
                <a:spcBef>
                  <a:spcPct val="0"/>
                </a:spcBef>
              </a:pPr>
              <a:r>
                <a:rPr lang="en-US" sz="2600">
                  <a:solidFill>
                    <a:srgbClr val="1B1B1B"/>
                  </a:solidFill>
                  <a:latin typeface="IBM Plex Sans Bold"/>
                </a:rPr>
                <a:t>Hoạt động Điều hành</a:t>
              </a:r>
            </a:p>
          </p:txBody>
        </p:sp>
        <p:sp>
          <p:nvSpPr>
            <p:cNvPr name="TextBox 8" id="8"/>
            <p:cNvSpPr txBox="true"/>
            <p:nvPr/>
          </p:nvSpPr>
          <p:spPr>
            <a:xfrm rot="0">
              <a:off x="0" y="2148519"/>
              <a:ext cx="4630975" cy="450215"/>
            </a:xfrm>
            <a:prstGeom prst="rect">
              <a:avLst/>
            </a:prstGeom>
          </p:spPr>
          <p:txBody>
            <a:bodyPr anchor="t" rtlCol="false" tIns="0" lIns="0" bIns="0" rIns="0">
              <a:spAutoFit/>
            </a:bodyPr>
            <a:lstStyle/>
            <a:p>
              <a:pPr algn="l">
                <a:lnSpc>
                  <a:spcPts val="2730"/>
                </a:lnSpc>
              </a:pPr>
              <a:r>
                <a:rPr lang="en-US" sz="2100">
                  <a:solidFill>
                    <a:srgbClr val="1B1B1B"/>
                  </a:solidFill>
                  <a:latin typeface="IBM Plex Sans"/>
                  <a:hlinkClick r:id="rId4" tooltip="https://docs.google.com/spreadsheets/d/1DUF2isFWsqVSYhbaACYtbgcLi_YjDqpE3GLQIVgkKQg/edit#gid=69851113"/>
                </a:rPr>
                <a:t>(+25% so với kỳ trước)</a:t>
              </a:r>
            </a:p>
          </p:txBody>
        </p:sp>
      </p:grpSp>
      <p:grpSp>
        <p:nvGrpSpPr>
          <p:cNvPr name="Group 9" id="9"/>
          <p:cNvGrpSpPr/>
          <p:nvPr/>
        </p:nvGrpSpPr>
        <p:grpSpPr>
          <a:xfrm rot="0">
            <a:off x="6842141" y="3652082"/>
            <a:ext cx="2277583" cy="2277583"/>
            <a:chOff x="0" y="0"/>
            <a:chExt cx="6350000" cy="6350000"/>
          </a:xfrm>
        </p:grpSpPr>
        <p:sp>
          <p:nvSpPr>
            <p:cNvPr name="Freeform 10" id="10"/>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8FF78"/>
            </a:solidFill>
          </p:spPr>
        </p:sp>
      </p:grpSp>
      <p:grpSp>
        <p:nvGrpSpPr>
          <p:cNvPr name="Group 11" id="11"/>
          <p:cNvGrpSpPr/>
          <p:nvPr/>
        </p:nvGrpSpPr>
        <p:grpSpPr>
          <a:xfrm rot="0">
            <a:off x="7729302" y="4790873"/>
            <a:ext cx="3473231" cy="4467427"/>
            <a:chOff x="0" y="0"/>
            <a:chExt cx="4630975" cy="5956569"/>
          </a:xfrm>
        </p:grpSpPr>
        <p:sp>
          <p:nvSpPr>
            <p:cNvPr name="TextBox 12" id="12"/>
            <p:cNvSpPr txBox="true"/>
            <p:nvPr/>
          </p:nvSpPr>
          <p:spPr>
            <a:xfrm rot="0">
              <a:off x="0" y="3687079"/>
              <a:ext cx="4630975" cy="2199640"/>
            </a:xfrm>
            <a:prstGeom prst="rect">
              <a:avLst/>
            </a:prstGeom>
          </p:spPr>
          <p:txBody>
            <a:bodyPr anchor="t" rtlCol="false" tIns="0" lIns="0" bIns="0" rIns="0">
              <a:spAutoFit/>
            </a:bodyPr>
            <a:lstStyle/>
            <a:p>
              <a:pPr algn="l">
                <a:lnSpc>
                  <a:spcPts val="2242"/>
                </a:lnSpc>
              </a:pPr>
              <a:r>
                <a:rPr lang="en-US" sz="1725">
                  <a:solidFill>
                    <a:srgbClr val="1B1B1B"/>
                  </a:solidFill>
                  <a:latin typeface="IBM Plex Sans"/>
                  <a:hlinkClick r:id="rId5" tooltip="https://docs.google.com/spreadsheets/d/1DUF2isFWsqVSYhbaACYtbgcLi_YjDqpE3GLQIVgkKQg/edit#gid=69851113"/>
                </a:rPr>
                <a:t>Trình bày một cách dễ dàng và khiến bất kỳ khán giả nào</a:t>
              </a:r>
            </a:p>
            <a:p>
              <a:pPr algn="l">
                <a:lnSpc>
                  <a:spcPts val="2242"/>
                </a:lnSpc>
              </a:pPr>
              <a:r>
                <a:rPr lang="en-US" sz="1725">
                  <a:solidFill>
                    <a:srgbClr val="1B1B1B"/>
                  </a:solidFill>
                  <a:latin typeface="IBM Plex Sans"/>
                  <a:hlinkClick r:id="rId6" tooltip="https://docs.google.com/spreadsheets/d/1DUF2isFWsqVSYhbaACYtbgcLi_YjDqpE3GLQIVgkKQg/edit#gid=69851113"/>
                </a:rPr>
                <a:t>thán phục với Bản Thuyết Trình Canva. Chọn từ hơn một nghìn mẫu để phù hợp với bất kỳ mục tiêu hoặc chủ đề nào.</a:t>
              </a:r>
            </a:p>
          </p:txBody>
        </p:sp>
        <p:sp>
          <p:nvSpPr>
            <p:cNvPr name="TextBox 13" id="13"/>
            <p:cNvSpPr txBox="true"/>
            <p:nvPr/>
          </p:nvSpPr>
          <p:spPr>
            <a:xfrm rot="0">
              <a:off x="0" y="0"/>
              <a:ext cx="4630975" cy="914400"/>
            </a:xfrm>
            <a:prstGeom prst="rect">
              <a:avLst/>
            </a:prstGeom>
          </p:spPr>
          <p:txBody>
            <a:bodyPr anchor="t" rtlCol="false" tIns="0" lIns="0" bIns="0" rIns="0">
              <a:spAutoFit/>
            </a:bodyPr>
            <a:lstStyle/>
            <a:p>
              <a:pPr algn="l">
                <a:lnSpc>
                  <a:spcPts val="5460"/>
                </a:lnSpc>
              </a:pPr>
              <a:r>
                <a:rPr lang="en-US" sz="4550">
                  <a:solidFill>
                    <a:srgbClr val="1B1B1B"/>
                  </a:solidFill>
                  <a:latin typeface="IBM Plex Sans Bold"/>
                </a:rPr>
                <a:t>123,456USD</a:t>
              </a:r>
            </a:p>
          </p:txBody>
        </p:sp>
        <p:sp>
          <p:nvSpPr>
            <p:cNvPr name="TextBox 14" id="14"/>
            <p:cNvSpPr txBox="true"/>
            <p:nvPr/>
          </p:nvSpPr>
          <p:spPr>
            <a:xfrm rot="0">
              <a:off x="0" y="1329309"/>
              <a:ext cx="4630975" cy="546523"/>
            </a:xfrm>
            <a:prstGeom prst="rect">
              <a:avLst/>
            </a:prstGeom>
          </p:spPr>
          <p:txBody>
            <a:bodyPr anchor="t" rtlCol="false" tIns="0" lIns="0" bIns="0" rIns="0">
              <a:spAutoFit/>
            </a:bodyPr>
            <a:lstStyle/>
            <a:p>
              <a:pPr algn="l" marL="0" indent="0" lvl="0">
                <a:lnSpc>
                  <a:spcPts val="3380"/>
                </a:lnSpc>
                <a:spcBef>
                  <a:spcPct val="0"/>
                </a:spcBef>
              </a:pPr>
              <a:r>
                <a:rPr lang="en-US" sz="2600">
                  <a:solidFill>
                    <a:srgbClr val="1B1B1B"/>
                  </a:solidFill>
                  <a:latin typeface="IBM Plex Sans Bold"/>
                </a:rPr>
                <a:t>Hoạt động Đầu tư</a:t>
              </a:r>
            </a:p>
          </p:txBody>
        </p:sp>
        <p:sp>
          <p:nvSpPr>
            <p:cNvPr name="TextBox 15" id="15"/>
            <p:cNvSpPr txBox="true"/>
            <p:nvPr/>
          </p:nvSpPr>
          <p:spPr>
            <a:xfrm rot="0">
              <a:off x="0" y="2148519"/>
              <a:ext cx="4630975" cy="450215"/>
            </a:xfrm>
            <a:prstGeom prst="rect">
              <a:avLst/>
            </a:prstGeom>
          </p:spPr>
          <p:txBody>
            <a:bodyPr anchor="t" rtlCol="false" tIns="0" lIns="0" bIns="0" rIns="0">
              <a:spAutoFit/>
            </a:bodyPr>
            <a:lstStyle/>
            <a:p>
              <a:pPr algn="l">
                <a:lnSpc>
                  <a:spcPts val="2730"/>
                </a:lnSpc>
              </a:pPr>
              <a:r>
                <a:rPr lang="en-US" sz="2100">
                  <a:solidFill>
                    <a:srgbClr val="1B1B1B"/>
                  </a:solidFill>
                  <a:latin typeface="IBM Plex Sans"/>
                  <a:hlinkClick r:id="rId7" tooltip="https://docs.google.com/spreadsheets/d/1DUF2isFWsqVSYhbaACYtbgcLi_YjDqpE3GLQIVgkKQg/edit#gid=69851113"/>
                </a:rPr>
                <a:t>(+25% so với kỳ trước)</a:t>
              </a:r>
            </a:p>
          </p:txBody>
        </p:sp>
      </p:grpSp>
      <p:grpSp>
        <p:nvGrpSpPr>
          <p:cNvPr name="Group 16" id="16"/>
          <p:cNvGrpSpPr/>
          <p:nvPr/>
        </p:nvGrpSpPr>
        <p:grpSpPr>
          <a:xfrm rot="0">
            <a:off x="12351876" y="3652082"/>
            <a:ext cx="2277583" cy="2277583"/>
            <a:chOff x="0" y="0"/>
            <a:chExt cx="6350000" cy="6350000"/>
          </a:xfrm>
        </p:grpSpPr>
        <p:sp>
          <p:nvSpPr>
            <p:cNvPr name="Freeform 17" id="17"/>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8FF78"/>
            </a:solidFill>
          </p:spPr>
        </p:sp>
      </p:grpSp>
      <p:grpSp>
        <p:nvGrpSpPr>
          <p:cNvPr name="Group 18" id="18"/>
          <p:cNvGrpSpPr/>
          <p:nvPr/>
        </p:nvGrpSpPr>
        <p:grpSpPr>
          <a:xfrm rot="0">
            <a:off x="13239037" y="4790873"/>
            <a:ext cx="3473231" cy="4467427"/>
            <a:chOff x="0" y="0"/>
            <a:chExt cx="4630975" cy="5956569"/>
          </a:xfrm>
        </p:grpSpPr>
        <p:sp>
          <p:nvSpPr>
            <p:cNvPr name="TextBox 19" id="19"/>
            <p:cNvSpPr txBox="true"/>
            <p:nvPr/>
          </p:nvSpPr>
          <p:spPr>
            <a:xfrm rot="0">
              <a:off x="0" y="3687079"/>
              <a:ext cx="4630975" cy="2199640"/>
            </a:xfrm>
            <a:prstGeom prst="rect">
              <a:avLst/>
            </a:prstGeom>
          </p:spPr>
          <p:txBody>
            <a:bodyPr anchor="t" rtlCol="false" tIns="0" lIns="0" bIns="0" rIns="0">
              <a:spAutoFit/>
            </a:bodyPr>
            <a:lstStyle/>
            <a:p>
              <a:pPr algn="l">
                <a:lnSpc>
                  <a:spcPts val="2242"/>
                </a:lnSpc>
              </a:pPr>
              <a:r>
                <a:rPr lang="en-US" sz="1725">
                  <a:solidFill>
                    <a:srgbClr val="1B1B1B"/>
                  </a:solidFill>
                  <a:latin typeface="IBM Plex Sans"/>
                  <a:hlinkClick r:id="rId8" tooltip="https://docs.google.com/spreadsheets/d/1DUF2isFWsqVSYhbaACYtbgcLi_YjDqpE3GLQIVgkKQg/edit#gid=69851113"/>
                </a:rPr>
                <a:t>Trình bày một cách dễ dàng và khiến bất kỳ khán giả nào</a:t>
              </a:r>
            </a:p>
            <a:p>
              <a:pPr algn="l">
                <a:lnSpc>
                  <a:spcPts val="2242"/>
                </a:lnSpc>
              </a:pPr>
              <a:r>
                <a:rPr lang="en-US" sz="1725">
                  <a:solidFill>
                    <a:srgbClr val="1B1B1B"/>
                  </a:solidFill>
                  <a:latin typeface="IBM Plex Sans"/>
                  <a:hlinkClick r:id="rId9" tooltip="https://docs.google.com/spreadsheets/d/1DUF2isFWsqVSYhbaACYtbgcLi_YjDqpE3GLQIVgkKQg/edit#gid=69851113"/>
                </a:rPr>
                <a:t>thán phục với Bản Thuyết Trình Canva. Chọn từ hơn một nghìn mẫu để phù hợp với bất kỳ mục tiêu hoặc chủ đề nào.</a:t>
              </a:r>
            </a:p>
          </p:txBody>
        </p:sp>
        <p:sp>
          <p:nvSpPr>
            <p:cNvPr name="TextBox 20" id="20"/>
            <p:cNvSpPr txBox="true"/>
            <p:nvPr/>
          </p:nvSpPr>
          <p:spPr>
            <a:xfrm rot="0">
              <a:off x="0" y="0"/>
              <a:ext cx="4630975" cy="914400"/>
            </a:xfrm>
            <a:prstGeom prst="rect">
              <a:avLst/>
            </a:prstGeom>
          </p:spPr>
          <p:txBody>
            <a:bodyPr anchor="t" rtlCol="false" tIns="0" lIns="0" bIns="0" rIns="0">
              <a:spAutoFit/>
            </a:bodyPr>
            <a:lstStyle/>
            <a:p>
              <a:pPr algn="l">
                <a:lnSpc>
                  <a:spcPts val="5460"/>
                </a:lnSpc>
              </a:pPr>
              <a:r>
                <a:rPr lang="en-US" sz="4550">
                  <a:solidFill>
                    <a:srgbClr val="1B1B1B"/>
                  </a:solidFill>
                  <a:latin typeface="IBM Plex Sans Bold"/>
                </a:rPr>
                <a:t>123,456USD</a:t>
              </a:r>
            </a:p>
          </p:txBody>
        </p:sp>
        <p:sp>
          <p:nvSpPr>
            <p:cNvPr name="TextBox 21" id="21"/>
            <p:cNvSpPr txBox="true"/>
            <p:nvPr/>
          </p:nvSpPr>
          <p:spPr>
            <a:xfrm rot="0">
              <a:off x="0" y="1329309"/>
              <a:ext cx="4630975" cy="546523"/>
            </a:xfrm>
            <a:prstGeom prst="rect">
              <a:avLst/>
            </a:prstGeom>
          </p:spPr>
          <p:txBody>
            <a:bodyPr anchor="t" rtlCol="false" tIns="0" lIns="0" bIns="0" rIns="0">
              <a:spAutoFit/>
            </a:bodyPr>
            <a:lstStyle/>
            <a:p>
              <a:pPr algn="l" marL="0" indent="0" lvl="0">
                <a:lnSpc>
                  <a:spcPts val="3380"/>
                </a:lnSpc>
                <a:spcBef>
                  <a:spcPct val="0"/>
                </a:spcBef>
              </a:pPr>
              <a:r>
                <a:rPr lang="en-US" sz="2600">
                  <a:solidFill>
                    <a:srgbClr val="1B1B1B"/>
                  </a:solidFill>
                  <a:latin typeface="IBM Plex Sans Bold"/>
                </a:rPr>
                <a:t>Hoạt động Tài chính</a:t>
              </a:r>
            </a:p>
          </p:txBody>
        </p:sp>
        <p:sp>
          <p:nvSpPr>
            <p:cNvPr name="TextBox 22" id="22"/>
            <p:cNvSpPr txBox="true"/>
            <p:nvPr/>
          </p:nvSpPr>
          <p:spPr>
            <a:xfrm rot="0">
              <a:off x="0" y="2148519"/>
              <a:ext cx="4630975" cy="450215"/>
            </a:xfrm>
            <a:prstGeom prst="rect">
              <a:avLst/>
            </a:prstGeom>
          </p:spPr>
          <p:txBody>
            <a:bodyPr anchor="t" rtlCol="false" tIns="0" lIns="0" bIns="0" rIns="0">
              <a:spAutoFit/>
            </a:bodyPr>
            <a:lstStyle/>
            <a:p>
              <a:pPr algn="l">
                <a:lnSpc>
                  <a:spcPts val="2730"/>
                </a:lnSpc>
              </a:pPr>
              <a:r>
                <a:rPr lang="en-US" sz="2100">
                  <a:solidFill>
                    <a:srgbClr val="1B1B1B"/>
                  </a:solidFill>
                  <a:latin typeface="IBM Plex Sans"/>
                  <a:hlinkClick r:id="rId10" tooltip="https://docs.google.com/spreadsheets/d/1DUF2isFWsqVSYhbaACYtbgcLi_YjDqpE3GLQIVgkKQg/edit#gid=69851113"/>
                </a:rPr>
                <a:t>(+25% so với kỳ trước)</a:t>
              </a:r>
            </a:p>
          </p:txBody>
        </p:sp>
      </p:grpSp>
      <p:grpSp>
        <p:nvGrpSpPr>
          <p:cNvPr name="Group 23" id="23"/>
          <p:cNvGrpSpPr/>
          <p:nvPr/>
        </p:nvGrpSpPr>
        <p:grpSpPr>
          <a:xfrm rot="0">
            <a:off x="1028700" y="1053185"/>
            <a:ext cx="14185859" cy="1862701"/>
            <a:chOff x="0" y="0"/>
            <a:chExt cx="18914479" cy="2483601"/>
          </a:xfrm>
        </p:grpSpPr>
        <p:sp>
          <p:nvSpPr>
            <p:cNvPr name="TextBox 24" id="24"/>
            <p:cNvSpPr txBox="true"/>
            <p:nvPr/>
          </p:nvSpPr>
          <p:spPr>
            <a:xfrm rot="0">
              <a:off x="0" y="-9525"/>
              <a:ext cx="18914479" cy="1635125"/>
            </a:xfrm>
            <a:prstGeom prst="rect">
              <a:avLst/>
            </a:prstGeom>
          </p:spPr>
          <p:txBody>
            <a:bodyPr anchor="t" rtlCol="false" tIns="0" lIns="0" bIns="0" rIns="0">
              <a:spAutoFit/>
            </a:bodyPr>
            <a:lstStyle/>
            <a:p>
              <a:pPr algn="l" marL="0" indent="0" lvl="0">
                <a:lnSpc>
                  <a:spcPts val="9600"/>
                </a:lnSpc>
                <a:spcBef>
                  <a:spcPct val="0"/>
                </a:spcBef>
              </a:pPr>
              <a:r>
                <a:rPr lang="en-US" sz="8000" u="none">
                  <a:solidFill>
                    <a:srgbClr val="1B1B1B"/>
                  </a:solidFill>
                  <a:latin typeface="Clear Sans Bold"/>
                </a:rPr>
                <a:t>Báo cáo Lưu chuyển Tiền tệ</a:t>
              </a:r>
            </a:p>
          </p:txBody>
        </p:sp>
        <p:sp>
          <p:nvSpPr>
            <p:cNvPr name="TextBox 25" id="25"/>
            <p:cNvSpPr txBox="true"/>
            <p:nvPr/>
          </p:nvSpPr>
          <p:spPr>
            <a:xfrm rot="0">
              <a:off x="0" y="1937077"/>
              <a:ext cx="11370108" cy="546523"/>
            </a:xfrm>
            <a:prstGeom prst="rect">
              <a:avLst/>
            </a:prstGeom>
          </p:spPr>
          <p:txBody>
            <a:bodyPr anchor="t" rtlCol="false" tIns="0" lIns="0" bIns="0" rIns="0">
              <a:spAutoFit/>
            </a:bodyPr>
            <a:lstStyle/>
            <a:p>
              <a:pPr algn="l" marL="0" indent="0" lvl="0">
                <a:lnSpc>
                  <a:spcPts val="3380"/>
                </a:lnSpc>
                <a:spcBef>
                  <a:spcPct val="0"/>
                </a:spcBef>
              </a:pPr>
              <a:r>
                <a:rPr lang="en-US" sz="2600" u="sng">
                  <a:solidFill>
                    <a:srgbClr val="1B1B1B"/>
                  </a:solidFill>
                  <a:latin typeface="IBM Plex Sans"/>
                </a:rPr>
                <a:t>Từ 1 tháng 1 năm 2025</a:t>
              </a:r>
            </a:p>
          </p:txBody>
        </p:sp>
      </p:gr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0" y="0"/>
            <a:ext cx="18288000" cy="2339667"/>
          </a:xfrm>
          <a:prstGeom prst="rect">
            <a:avLst/>
          </a:prstGeom>
          <a:solidFill>
            <a:srgbClr val="F8FF78"/>
          </a:solidFill>
        </p:spPr>
      </p:sp>
      <p:pic>
        <p:nvPicPr>
          <p:cNvPr name="Picture 3" id="3"/>
          <p:cNvPicPr>
            <a:picLocks noChangeAspect="true"/>
          </p:cNvPicPr>
          <p:nvPr/>
        </p:nvPicPr>
        <p:blipFill>
          <a:blip r:embed="rId2"/>
          <a:stretch>
            <a:fillRect/>
          </a:stretch>
        </p:blipFill>
        <p:spPr>
          <a:xfrm rot="0">
            <a:off x="1116509" y="2734538"/>
            <a:ext cx="4885558" cy="4629707"/>
          </a:xfrm>
          <a:prstGeom prst="rect">
            <a:avLst/>
          </a:prstGeom>
        </p:spPr>
      </p:pic>
      <p:pic>
        <p:nvPicPr>
          <p:cNvPr name="Picture 4" id="4"/>
          <p:cNvPicPr>
            <a:picLocks noChangeAspect="true"/>
          </p:cNvPicPr>
          <p:nvPr/>
        </p:nvPicPr>
        <p:blipFill>
          <a:blip r:embed="rId3"/>
          <a:stretch>
            <a:fillRect/>
          </a:stretch>
        </p:blipFill>
        <p:spPr>
          <a:xfrm rot="0">
            <a:off x="6701221" y="2734538"/>
            <a:ext cx="4885558" cy="4629707"/>
          </a:xfrm>
          <a:prstGeom prst="rect">
            <a:avLst/>
          </a:prstGeom>
        </p:spPr>
      </p:pic>
      <p:pic>
        <p:nvPicPr>
          <p:cNvPr name="Picture 5" id="5"/>
          <p:cNvPicPr>
            <a:picLocks noChangeAspect="true"/>
          </p:cNvPicPr>
          <p:nvPr/>
        </p:nvPicPr>
        <p:blipFill>
          <a:blip r:embed="rId4"/>
          <a:stretch>
            <a:fillRect/>
          </a:stretch>
        </p:blipFill>
        <p:spPr>
          <a:xfrm rot="0">
            <a:off x="12285933" y="2734538"/>
            <a:ext cx="4885558" cy="4629707"/>
          </a:xfrm>
          <a:prstGeom prst="rect">
            <a:avLst/>
          </a:prstGeom>
        </p:spPr>
      </p:pic>
      <p:grpSp>
        <p:nvGrpSpPr>
          <p:cNvPr name="Group 6" id="6"/>
          <p:cNvGrpSpPr/>
          <p:nvPr/>
        </p:nvGrpSpPr>
        <p:grpSpPr>
          <a:xfrm rot="0">
            <a:off x="1028700" y="7320680"/>
            <a:ext cx="5061176" cy="1949050"/>
            <a:chOff x="0" y="0"/>
            <a:chExt cx="6748235" cy="2598734"/>
          </a:xfrm>
        </p:grpSpPr>
        <p:sp>
          <p:nvSpPr>
            <p:cNvPr name="TextBox 7" id="7"/>
            <p:cNvSpPr txBox="true"/>
            <p:nvPr/>
          </p:nvSpPr>
          <p:spPr>
            <a:xfrm rot="0">
              <a:off x="0" y="0"/>
              <a:ext cx="6748235" cy="1016000"/>
            </a:xfrm>
            <a:prstGeom prst="rect">
              <a:avLst/>
            </a:prstGeom>
          </p:spPr>
          <p:txBody>
            <a:bodyPr anchor="t" rtlCol="false" tIns="0" lIns="0" bIns="0" rIns="0">
              <a:spAutoFit/>
            </a:bodyPr>
            <a:lstStyle/>
            <a:p>
              <a:pPr algn="ctr">
                <a:lnSpc>
                  <a:spcPts val="6000"/>
                </a:lnSpc>
              </a:pPr>
              <a:r>
                <a:rPr lang="en-US" sz="5000">
                  <a:solidFill>
                    <a:srgbClr val="1B1B1B"/>
                  </a:solidFill>
                  <a:latin typeface="IBM Plex Sans Bold"/>
                </a:rPr>
                <a:t>123,456USD</a:t>
              </a:r>
            </a:p>
          </p:txBody>
        </p:sp>
        <p:sp>
          <p:nvSpPr>
            <p:cNvPr name="TextBox 8" id="8"/>
            <p:cNvSpPr txBox="true"/>
            <p:nvPr/>
          </p:nvSpPr>
          <p:spPr>
            <a:xfrm rot="0">
              <a:off x="0" y="1329309"/>
              <a:ext cx="6748235" cy="546523"/>
            </a:xfrm>
            <a:prstGeom prst="rect">
              <a:avLst/>
            </a:prstGeom>
          </p:spPr>
          <p:txBody>
            <a:bodyPr anchor="t" rtlCol="false" tIns="0" lIns="0" bIns="0" rIns="0">
              <a:spAutoFit/>
            </a:bodyPr>
            <a:lstStyle/>
            <a:p>
              <a:pPr algn="ctr" marL="0" indent="0" lvl="0">
                <a:lnSpc>
                  <a:spcPts val="3380"/>
                </a:lnSpc>
                <a:spcBef>
                  <a:spcPct val="0"/>
                </a:spcBef>
              </a:pPr>
              <a:r>
                <a:rPr lang="en-US" sz="2600" u="sng">
                  <a:solidFill>
                    <a:srgbClr val="1B1B1B"/>
                  </a:solidFill>
                  <a:latin typeface="IBM Plex Sans"/>
                </a:rPr>
                <a:t>Hoạt động Điều hành</a:t>
              </a:r>
            </a:p>
          </p:txBody>
        </p:sp>
        <p:sp>
          <p:nvSpPr>
            <p:cNvPr name="TextBox 9" id="9"/>
            <p:cNvSpPr txBox="true"/>
            <p:nvPr/>
          </p:nvSpPr>
          <p:spPr>
            <a:xfrm rot="0">
              <a:off x="0" y="2148519"/>
              <a:ext cx="6748235" cy="450215"/>
            </a:xfrm>
            <a:prstGeom prst="rect">
              <a:avLst/>
            </a:prstGeom>
          </p:spPr>
          <p:txBody>
            <a:bodyPr anchor="t" rtlCol="false" tIns="0" lIns="0" bIns="0" rIns="0">
              <a:spAutoFit/>
            </a:bodyPr>
            <a:lstStyle/>
            <a:p>
              <a:pPr algn="ctr">
                <a:lnSpc>
                  <a:spcPts val="2730"/>
                </a:lnSpc>
              </a:pPr>
              <a:r>
                <a:rPr lang="en-US" sz="2100">
                  <a:solidFill>
                    <a:srgbClr val="1B1B1B"/>
                  </a:solidFill>
                  <a:latin typeface="IBM Plex Sans"/>
                  <a:hlinkClick r:id="rId5" tooltip="https://docs.google.com/spreadsheets/d/1DUF2isFWsqVSYhbaACYtbgcLi_YjDqpE3GLQIVgkKQg/edit#gid=69851113"/>
                </a:rPr>
                <a:t>(+25% so với kỳ trước)</a:t>
              </a:r>
            </a:p>
          </p:txBody>
        </p:sp>
      </p:grpSp>
      <p:grpSp>
        <p:nvGrpSpPr>
          <p:cNvPr name="Group 10" id="10"/>
          <p:cNvGrpSpPr/>
          <p:nvPr/>
        </p:nvGrpSpPr>
        <p:grpSpPr>
          <a:xfrm rot="0">
            <a:off x="6613412" y="7320680"/>
            <a:ext cx="5061176" cy="1949050"/>
            <a:chOff x="0" y="0"/>
            <a:chExt cx="6748235" cy="2598734"/>
          </a:xfrm>
        </p:grpSpPr>
        <p:sp>
          <p:nvSpPr>
            <p:cNvPr name="TextBox 11" id="11"/>
            <p:cNvSpPr txBox="true"/>
            <p:nvPr/>
          </p:nvSpPr>
          <p:spPr>
            <a:xfrm rot="0">
              <a:off x="0" y="0"/>
              <a:ext cx="6748235" cy="1016000"/>
            </a:xfrm>
            <a:prstGeom prst="rect">
              <a:avLst/>
            </a:prstGeom>
          </p:spPr>
          <p:txBody>
            <a:bodyPr anchor="t" rtlCol="false" tIns="0" lIns="0" bIns="0" rIns="0">
              <a:spAutoFit/>
            </a:bodyPr>
            <a:lstStyle/>
            <a:p>
              <a:pPr algn="ctr">
                <a:lnSpc>
                  <a:spcPts val="6000"/>
                </a:lnSpc>
              </a:pPr>
              <a:r>
                <a:rPr lang="en-US" sz="5000">
                  <a:solidFill>
                    <a:srgbClr val="1B1B1B"/>
                  </a:solidFill>
                  <a:latin typeface="IBM Plex Sans Bold"/>
                </a:rPr>
                <a:t>123,456USD</a:t>
              </a:r>
            </a:p>
          </p:txBody>
        </p:sp>
        <p:sp>
          <p:nvSpPr>
            <p:cNvPr name="TextBox 12" id="12"/>
            <p:cNvSpPr txBox="true"/>
            <p:nvPr/>
          </p:nvSpPr>
          <p:spPr>
            <a:xfrm rot="0">
              <a:off x="0" y="1329309"/>
              <a:ext cx="6748235" cy="546523"/>
            </a:xfrm>
            <a:prstGeom prst="rect">
              <a:avLst/>
            </a:prstGeom>
          </p:spPr>
          <p:txBody>
            <a:bodyPr anchor="t" rtlCol="false" tIns="0" lIns="0" bIns="0" rIns="0">
              <a:spAutoFit/>
            </a:bodyPr>
            <a:lstStyle/>
            <a:p>
              <a:pPr algn="ctr" marL="0" indent="0" lvl="0">
                <a:lnSpc>
                  <a:spcPts val="3380"/>
                </a:lnSpc>
                <a:spcBef>
                  <a:spcPct val="0"/>
                </a:spcBef>
              </a:pPr>
              <a:r>
                <a:rPr lang="en-US" sz="2600" u="sng">
                  <a:solidFill>
                    <a:srgbClr val="1B1B1B"/>
                  </a:solidFill>
                  <a:latin typeface="IBM Plex Sans"/>
                </a:rPr>
                <a:t>Hoạt động Đầu tư</a:t>
              </a:r>
            </a:p>
          </p:txBody>
        </p:sp>
        <p:sp>
          <p:nvSpPr>
            <p:cNvPr name="TextBox 13" id="13"/>
            <p:cNvSpPr txBox="true"/>
            <p:nvPr/>
          </p:nvSpPr>
          <p:spPr>
            <a:xfrm rot="0">
              <a:off x="0" y="2148519"/>
              <a:ext cx="6748235" cy="450215"/>
            </a:xfrm>
            <a:prstGeom prst="rect">
              <a:avLst/>
            </a:prstGeom>
          </p:spPr>
          <p:txBody>
            <a:bodyPr anchor="t" rtlCol="false" tIns="0" lIns="0" bIns="0" rIns="0">
              <a:spAutoFit/>
            </a:bodyPr>
            <a:lstStyle/>
            <a:p>
              <a:pPr algn="ctr">
                <a:lnSpc>
                  <a:spcPts val="2730"/>
                </a:lnSpc>
              </a:pPr>
              <a:r>
                <a:rPr lang="en-US" sz="2100">
                  <a:solidFill>
                    <a:srgbClr val="1B1B1B"/>
                  </a:solidFill>
                  <a:latin typeface="IBM Plex Sans"/>
                  <a:hlinkClick r:id="rId6" tooltip="https://docs.google.com/spreadsheets/d/1DUF2isFWsqVSYhbaACYtbgcLi_YjDqpE3GLQIVgkKQg/edit#gid=69851113"/>
                </a:rPr>
                <a:t>(+25% so với kỳ trước)</a:t>
              </a:r>
            </a:p>
          </p:txBody>
        </p:sp>
      </p:grpSp>
      <p:grpSp>
        <p:nvGrpSpPr>
          <p:cNvPr name="Group 14" id="14"/>
          <p:cNvGrpSpPr/>
          <p:nvPr/>
        </p:nvGrpSpPr>
        <p:grpSpPr>
          <a:xfrm rot="0">
            <a:off x="12198124" y="7320680"/>
            <a:ext cx="5061176" cy="1949050"/>
            <a:chOff x="0" y="0"/>
            <a:chExt cx="6748235" cy="2598734"/>
          </a:xfrm>
        </p:grpSpPr>
        <p:sp>
          <p:nvSpPr>
            <p:cNvPr name="TextBox 15" id="15"/>
            <p:cNvSpPr txBox="true"/>
            <p:nvPr/>
          </p:nvSpPr>
          <p:spPr>
            <a:xfrm rot="0">
              <a:off x="0" y="0"/>
              <a:ext cx="6748235" cy="1016000"/>
            </a:xfrm>
            <a:prstGeom prst="rect">
              <a:avLst/>
            </a:prstGeom>
          </p:spPr>
          <p:txBody>
            <a:bodyPr anchor="t" rtlCol="false" tIns="0" lIns="0" bIns="0" rIns="0">
              <a:spAutoFit/>
            </a:bodyPr>
            <a:lstStyle/>
            <a:p>
              <a:pPr algn="ctr">
                <a:lnSpc>
                  <a:spcPts val="6000"/>
                </a:lnSpc>
              </a:pPr>
              <a:r>
                <a:rPr lang="en-US" sz="5000">
                  <a:solidFill>
                    <a:srgbClr val="1B1B1B"/>
                  </a:solidFill>
                  <a:latin typeface="IBM Plex Sans Bold"/>
                </a:rPr>
                <a:t>123,456USD</a:t>
              </a:r>
            </a:p>
          </p:txBody>
        </p:sp>
        <p:sp>
          <p:nvSpPr>
            <p:cNvPr name="TextBox 16" id="16"/>
            <p:cNvSpPr txBox="true"/>
            <p:nvPr/>
          </p:nvSpPr>
          <p:spPr>
            <a:xfrm rot="0">
              <a:off x="0" y="1329309"/>
              <a:ext cx="6748235" cy="546523"/>
            </a:xfrm>
            <a:prstGeom prst="rect">
              <a:avLst/>
            </a:prstGeom>
          </p:spPr>
          <p:txBody>
            <a:bodyPr anchor="t" rtlCol="false" tIns="0" lIns="0" bIns="0" rIns="0">
              <a:spAutoFit/>
            </a:bodyPr>
            <a:lstStyle/>
            <a:p>
              <a:pPr algn="ctr" marL="0" indent="0" lvl="0">
                <a:lnSpc>
                  <a:spcPts val="3380"/>
                </a:lnSpc>
                <a:spcBef>
                  <a:spcPct val="0"/>
                </a:spcBef>
              </a:pPr>
              <a:r>
                <a:rPr lang="en-US" sz="2600" u="sng">
                  <a:solidFill>
                    <a:srgbClr val="1B1B1B"/>
                  </a:solidFill>
                  <a:latin typeface="IBM Plex Sans"/>
                </a:rPr>
                <a:t>Hoạt động Tài chính</a:t>
              </a:r>
            </a:p>
          </p:txBody>
        </p:sp>
        <p:sp>
          <p:nvSpPr>
            <p:cNvPr name="TextBox 17" id="17"/>
            <p:cNvSpPr txBox="true"/>
            <p:nvPr/>
          </p:nvSpPr>
          <p:spPr>
            <a:xfrm rot="0">
              <a:off x="0" y="2148519"/>
              <a:ext cx="6748235" cy="450215"/>
            </a:xfrm>
            <a:prstGeom prst="rect">
              <a:avLst/>
            </a:prstGeom>
          </p:spPr>
          <p:txBody>
            <a:bodyPr anchor="t" rtlCol="false" tIns="0" lIns="0" bIns="0" rIns="0">
              <a:spAutoFit/>
            </a:bodyPr>
            <a:lstStyle/>
            <a:p>
              <a:pPr algn="ctr">
                <a:lnSpc>
                  <a:spcPts val="2730"/>
                </a:lnSpc>
              </a:pPr>
              <a:r>
                <a:rPr lang="en-US" sz="2100">
                  <a:solidFill>
                    <a:srgbClr val="1B1B1B"/>
                  </a:solidFill>
                  <a:latin typeface="IBM Plex Sans"/>
                  <a:hlinkClick r:id="rId7" tooltip="https://docs.google.com/spreadsheets/d/1DUF2isFWsqVSYhbaACYtbgcLi_YjDqpE3GLQIVgkKQg/edit#gid=69851113"/>
                </a:rPr>
                <a:t>(+25% so với kỳ trước)</a:t>
              </a:r>
            </a:p>
          </p:txBody>
        </p:sp>
      </p:grpSp>
      <p:sp>
        <p:nvSpPr>
          <p:cNvPr name="TextBox 18" id="18"/>
          <p:cNvSpPr txBox="true"/>
          <p:nvPr/>
        </p:nvSpPr>
        <p:spPr>
          <a:xfrm rot="0">
            <a:off x="1028700" y="1009650"/>
            <a:ext cx="8426081" cy="414655"/>
          </a:xfrm>
          <a:prstGeom prst="rect">
            <a:avLst/>
          </a:prstGeom>
        </p:spPr>
        <p:txBody>
          <a:bodyPr anchor="t" rtlCol="false" tIns="0" lIns="0" bIns="0" rIns="0">
            <a:spAutoFit/>
          </a:bodyPr>
          <a:lstStyle/>
          <a:p>
            <a:pPr algn="l" marL="0" indent="0" lvl="0">
              <a:lnSpc>
                <a:spcPts val="3380"/>
              </a:lnSpc>
              <a:spcBef>
                <a:spcPct val="0"/>
              </a:spcBef>
            </a:pPr>
            <a:r>
              <a:rPr lang="en-US" sz="2600" u="sng">
                <a:solidFill>
                  <a:srgbClr val="1B1B1B"/>
                </a:solidFill>
                <a:latin typeface="IBM Plex Sans"/>
              </a:rPr>
              <a:t>Báo cáo Lưu chuyển Tiền tệ</a:t>
            </a:r>
          </a:p>
        </p:txBody>
      </p:sp>
      <p:sp>
        <p:nvSpPr>
          <p:cNvPr name="TextBox 19" id="19"/>
          <p:cNvSpPr txBox="true"/>
          <p:nvPr/>
        </p:nvSpPr>
        <p:spPr>
          <a:xfrm rot="0">
            <a:off x="13729170" y="1000125"/>
            <a:ext cx="3530130" cy="406082"/>
          </a:xfrm>
          <a:prstGeom prst="rect">
            <a:avLst/>
          </a:prstGeom>
        </p:spPr>
        <p:txBody>
          <a:bodyPr anchor="t" rtlCol="false" tIns="0" lIns="0" bIns="0" rIns="0">
            <a:spAutoFit/>
          </a:bodyPr>
          <a:lstStyle/>
          <a:p>
            <a:pPr algn="r" marL="0" indent="0" lvl="0">
              <a:lnSpc>
                <a:spcPts val="3282"/>
              </a:lnSpc>
              <a:spcBef>
                <a:spcPct val="0"/>
              </a:spcBef>
            </a:pPr>
            <a:r>
              <a:rPr lang="en-US" sz="2525">
                <a:solidFill>
                  <a:srgbClr val="1B1B1B"/>
                </a:solidFill>
                <a:latin typeface="IBM Plex Sans Bold"/>
              </a:rPr>
              <a:t>Từ 1 tháng 1 năm 2025</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028700" y="1019175"/>
            <a:ext cx="5507068" cy="1228725"/>
          </a:xfrm>
          <a:prstGeom prst="rect">
            <a:avLst/>
          </a:prstGeom>
        </p:spPr>
        <p:txBody>
          <a:bodyPr anchor="t" rtlCol="false" tIns="0" lIns="0" bIns="0" rIns="0">
            <a:spAutoFit/>
          </a:bodyPr>
          <a:lstStyle/>
          <a:p>
            <a:pPr algn="l" marL="0" indent="0" lvl="0">
              <a:lnSpc>
                <a:spcPts val="9600"/>
              </a:lnSpc>
              <a:spcBef>
                <a:spcPct val="0"/>
              </a:spcBef>
            </a:pPr>
            <a:r>
              <a:rPr lang="en-US" sz="8000" u="none">
                <a:solidFill>
                  <a:srgbClr val="1B1B1B"/>
                </a:solidFill>
                <a:latin typeface="Clear Sans Bold"/>
              </a:rPr>
              <a:t>Cập nhật</a:t>
            </a:r>
          </a:p>
        </p:txBody>
      </p:sp>
      <p:grpSp>
        <p:nvGrpSpPr>
          <p:cNvPr name="Group 3" id="3"/>
          <p:cNvGrpSpPr/>
          <p:nvPr/>
        </p:nvGrpSpPr>
        <p:grpSpPr>
          <a:xfrm rot="0">
            <a:off x="7978156" y="3977656"/>
            <a:ext cx="2331687" cy="2331687"/>
            <a:chOff x="0" y="0"/>
            <a:chExt cx="6350000" cy="6350000"/>
          </a:xfrm>
        </p:grpSpPr>
        <p:sp>
          <p:nvSpPr>
            <p:cNvPr name="Freeform 4" id="4"/>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8FF78"/>
            </a:solidFill>
          </p:spPr>
        </p:sp>
      </p:grpSp>
      <p:grpSp>
        <p:nvGrpSpPr>
          <p:cNvPr name="Group 5" id="5"/>
          <p:cNvGrpSpPr/>
          <p:nvPr/>
        </p:nvGrpSpPr>
        <p:grpSpPr>
          <a:xfrm rot="0">
            <a:off x="11400837" y="4151171"/>
            <a:ext cx="5198293" cy="2123723"/>
            <a:chOff x="0" y="0"/>
            <a:chExt cx="6931057" cy="2831630"/>
          </a:xfrm>
        </p:grpSpPr>
        <p:sp>
          <p:nvSpPr>
            <p:cNvPr name="TextBox 6" id="6"/>
            <p:cNvSpPr txBox="true"/>
            <p:nvPr/>
          </p:nvSpPr>
          <p:spPr>
            <a:xfrm rot="0">
              <a:off x="0" y="-19050"/>
              <a:ext cx="6931057" cy="1118023"/>
            </a:xfrm>
            <a:prstGeom prst="rect">
              <a:avLst/>
            </a:prstGeom>
          </p:spPr>
          <p:txBody>
            <a:bodyPr anchor="t" rtlCol="false" tIns="0" lIns="0" bIns="0" rIns="0">
              <a:spAutoFit/>
            </a:bodyPr>
            <a:lstStyle/>
            <a:p>
              <a:pPr algn="l" marL="0" indent="0" lvl="0">
                <a:lnSpc>
                  <a:spcPts val="3380"/>
                </a:lnSpc>
                <a:spcBef>
                  <a:spcPct val="0"/>
                </a:spcBef>
              </a:pPr>
              <a:r>
                <a:rPr lang="en-US" sz="2600">
                  <a:solidFill>
                    <a:srgbClr val="1B1B1B"/>
                  </a:solidFill>
                  <a:latin typeface="IBM Plex Sans Bold"/>
                </a:rPr>
                <a:t>Chúng tôi đang làm việc từ xa</a:t>
              </a:r>
            </a:p>
            <a:p>
              <a:pPr algn="l" marL="0" indent="0" lvl="0">
                <a:lnSpc>
                  <a:spcPts val="3380"/>
                </a:lnSpc>
                <a:spcBef>
                  <a:spcPct val="0"/>
                </a:spcBef>
              </a:pPr>
              <a:r>
                <a:rPr lang="en-US" sz="2600">
                  <a:solidFill>
                    <a:srgbClr val="1B1B1B"/>
                  </a:solidFill>
                  <a:latin typeface="IBM Plex Sans Bold"/>
                </a:rPr>
                <a:t>dài hạn.</a:t>
              </a:r>
            </a:p>
          </p:txBody>
        </p:sp>
        <p:sp>
          <p:nvSpPr>
            <p:cNvPr name="TextBox 7" id="7"/>
            <p:cNvSpPr txBox="true"/>
            <p:nvPr/>
          </p:nvSpPr>
          <p:spPr>
            <a:xfrm rot="0">
              <a:off x="0" y="1467015"/>
              <a:ext cx="6931057" cy="1364615"/>
            </a:xfrm>
            <a:prstGeom prst="rect">
              <a:avLst/>
            </a:prstGeom>
          </p:spPr>
          <p:txBody>
            <a:bodyPr anchor="t" rtlCol="false" tIns="0" lIns="0" bIns="0" rIns="0">
              <a:spAutoFit/>
            </a:bodyPr>
            <a:lstStyle/>
            <a:p>
              <a:pPr algn="l">
                <a:lnSpc>
                  <a:spcPts val="2730"/>
                </a:lnSpc>
              </a:pPr>
              <a:r>
                <a:rPr lang="en-US" sz="2100">
                  <a:solidFill>
                    <a:srgbClr val="1B1B1B"/>
                  </a:solidFill>
                  <a:latin typeface="IBM Plex Sans"/>
                  <a:hlinkClick r:id="rId2" tooltip="https://docs.google.com/spreadsheets/d/1DUF2isFWsqVSYhbaACYtbgcLi_YjDqpE3GLQIVgkKQg/edit#gid=69851113"/>
                </a:rPr>
                <a:t>Khiến mọi khán giả phải kinh ngạc với bản thuyết trình Canva của bạn. Thiết kế, lên</a:t>
              </a:r>
            </a:p>
            <a:p>
              <a:pPr algn="l">
                <a:lnSpc>
                  <a:spcPts val="2730"/>
                </a:lnSpc>
              </a:pPr>
              <a:r>
                <a:rPr lang="en-US" sz="2100">
                  <a:solidFill>
                    <a:srgbClr val="1B1B1B"/>
                  </a:solidFill>
                  <a:latin typeface="IBM Plex Sans"/>
                  <a:hlinkClick r:id="rId3" tooltip="https://docs.google.com/spreadsheets/d/1DUF2isFWsqVSYhbaACYtbgcLi_YjDqpE3GLQIVgkKQg/edit#gid=69851113"/>
                </a:rPr>
                <a:t>kế hoạch và trình bày tất cả tại một chỗ.</a:t>
              </a:r>
            </a:p>
          </p:txBody>
        </p:sp>
      </p:grpSp>
      <p:grpSp>
        <p:nvGrpSpPr>
          <p:cNvPr name="Group 8" id="8"/>
          <p:cNvGrpSpPr/>
          <p:nvPr/>
        </p:nvGrpSpPr>
        <p:grpSpPr>
          <a:xfrm rot="0">
            <a:off x="7978156" y="6926613"/>
            <a:ext cx="2331687" cy="2331687"/>
            <a:chOff x="0" y="0"/>
            <a:chExt cx="6350000" cy="6350000"/>
          </a:xfrm>
        </p:grpSpPr>
        <p:sp>
          <p:nvSpPr>
            <p:cNvPr name="Freeform 9" id="9"/>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8FF78"/>
            </a:solidFill>
          </p:spPr>
        </p:sp>
      </p:grpSp>
      <p:grpSp>
        <p:nvGrpSpPr>
          <p:cNvPr name="Group 10" id="10"/>
          <p:cNvGrpSpPr/>
          <p:nvPr/>
        </p:nvGrpSpPr>
        <p:grpSpPr>
          <a:xfrm rot="0">
            <a:off x="11400837" y="7100128"/>
            <a:ext cx="5198293" cy="2123723"/>
            <a:chOff x="0" y="0"/>
            <a:chExt cx="6931057" cy="2831630"/>
          </a:xfrm>
        </p:grpSpPr>
        <p:sp>
          <p:nvSpPr>
            <p:cNvPr name="TextBox 11" id="11"/>
            <p:cNvSpPr txBox="true"/>
            <p:nvPr/>
          </p:nvSpPr>
          <p:spPr>
            <a:xfrm rot="0">
              <a:off x="0" y="-19050"/>
              <a:ext cx="6931057" cy="1118023"/>
            </a:xfrm>
            <a:prstGeom prst="rect">
              <a:avLst/>
            </a:prstGeom>
          </p:spPr>
          <p:txBody>
            <a:bodyPr anchor="t" rtlCol="false" tIns="0" lIns="0" bIns="0" rIns="0">
              <a:spAutoFit/>
            </a:bodyPr>
            <a:lstStyle/>
            <a:p>
              <a:pPr algn="l" marL="0" indent="0" lvl="0">
                <a:lnSpc>
                  <a:spcPts val="3380"/>
                </a:lnSpc>
                <a:spcBef>
                  <a:spcPct val="0"/>
                </a:spcBef>
              </a:pPr>
              <a:r>
                <a:rPr lang="en-US" sz="2600">
                  <a:solidFill>
                    <a:srgbClr val="1B1B1B"/>
                  </a:solidFill>
                  <a:latin typeface="IBM Plex Sans Bold"/>
                </a:rPr>
                <a:t>Chúng tôi đã bổ nhiệm Trần Nam làm Giám đốc Tài chính.</a:t>
              </a:r>
            </a:p>
          </p:txBody>
        </p:sp>
        <p:sp>
          <p:nvSpPr>
            <p:cNvPr name="TextBox 12" id="12"/>
            <p:cNvSpPr txBox="true"/>
            <p:nvPr/>
          </p:nvSpPr>
          <p:spPr>
            <a:xfrm rot="0">
              <a:off x="0" y="1467015"/>
              <a:ext cx="6931057" cy="1364615"/>
            </a:xfrm>
            <a:prstGeom prst="rect">
              <a:avLst/>
            </a:prstGeom>
          </p:spPr>
          <p:txBody>
            <a:bodyPr anchor="t" rtlCol="false" tIns="0" lIns="0" bIns="0" rIns="0">
              <a:spAutoFit/>
            </a:bodyPr>
            <a:lstStyle/>
            <a:p>
              <a:pPr algn="l">
                <a:lnSpc>
                  <a:spcPts val="2730"/>
                </a:lnSpc>
              </a:pPr>
              <a:r>
                <a:rPr lang="en-US" sz="2100">
                  <a:solidFill>
                    <a:srgbClr val="1B1B1B"/>
                  </a:solidFill>
                  <a:latin typeface="IBM Plex Sans"/>
                  <a:hlinkClick r:id="rId4" tooltip="https://docs.google.com/spreadsheets/d/1DUF2isFWsqVSYhbaACYtbgcLi_YjDqpE3GLQIVgkKQg/edit#gid=69851113"/>
                </a:rPr>
                <a:t>Khiến mọi khán giả phải kinh ngạc với bản thuyết trình Canva của bạn. Thiết kế, lên</a:t>
              </a:r>
            </a:p>
            <a:p>
              <a:pPr algn="l">
                <a:lnSpc>
                  <a:spcPts val="2730"/>
                </a:lnSpc>
              </a:pPr>
              <a:r>
                <a:rPr lang="en-US" sz="2100">
                  <a:solidFill>
                    <a:srgbClr val="1B1B1B"/>
                  </a:solidFill>
                  <a:latin typeface="IBM Plex Sans"/>
                  <a:hlinkClick r:id="rId5" tooltip="https://docs.google.com/spreadsheets/d/1DUF2isFWsqVSYhbaACYtbgcLi_YjDqpE3GLQIVgkKQg/edit#gid=69851113"/>
                </a:rPr>
                <a:t>kế hoạch và trình bày tất cả tại một chỗ.</a:t>
              </a:r>
            </a:p>
          </p:txBody>
        </p:sp>
      </p:grpSp>
      <p:grpSp>
        <p:nvGrpSpPr>
          <p:cNvPr name="Group 13" id="13"/>
          <p:cNvGrpSpPr/>
          <p:nvPr/>
        </p:nvGrpSpPr>
        <p:grpSpPr>
          <a:xfrm rot="0">
            <a:off x="7978156" y="1082056"/>
            <a:ext cx="2331687" cy="2331687"/>
            <a:chOff x="0" y="0"/>
            <a:chExt cx="6350000" cy="6350000"/>
          </a:xfrm>
        </p:grpSpPr>
        <p:sp>
          <p:nvSpPr>
            <p:cNvPr name="Freeform 14" id="14"/>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8FF78"/>
            </a:solidFill>
          </p:spPr>
        </p:sp>
      </p:grpSp>
      <p:grpSp>
        <p:nvGrpSpPr>
          <p:cNvPr name="Group 15" id="15"/>
          <p:cNvGrpSpPr/>
          <p:nvPr/>
        </p:nvGrpSpPr>
        <p:grpSpPr>
          <a:xfrm rot="0">
            <a:off x="11400837" y="1255571"/>
            <a:ext cx="5198293" cy="2123723"/>
            <a:chOff x="0" y="0"/>
            <a:chExt cx="6931057" cy="2831630"/>
          </a:xfrm>
        </p:grpSpPr>
        <p:sp>
          <p:nvSpPr>
            <p:cNvPr name="TextBox 16" id="16"/>
            <p:cNvSpPr txBox="true"/>
            <p:nvPr/>
          </p:nvSpPr>
          <p:spPr>
            <a:xfrm rot="0">
              <a:off x="0" y="-19050"/>
              <a:ext cx="6931057" cy="1118023"/>
            </a:xfrm>
            <a:prstGeom prst="rect">
              <a:avLst/>
            </a:prstGeom>
          </p:spPr>
          <p:txBody>
            <a:bodyPr anchor="t" rtlCol="false" tIns="0" lIns="0" bIns="0" rIns="0">
              <a:spAutoFit/>
            </a:bodyPr>
            <a:lstStyle/>
            <a:p>
              <a:pPr algn="l" marL="0" indent="0" lvl="0">
                <a:lnSpc>
                  <a:spcPts val="3380"/>
                </a:lnSpc>
                <a:spcBef>
                  <a:spcPct val="0"/>
                </a:spcBef>
              </a:pPr>
              <a:r>
                <a:rPr lang="en-US" sz="2600">
                  <a:solidFill>
                    <a:srgbClr val="1B1B1B"/>
                  </a:solidFill>
                  <a:latin typeface="IBM Plex Sans Bold"/>
                </a:rPr>
                <a:t>Chúng tôi đã mua lại Công ty</a:t>
              </a:r>
            </a:p>
            <a:p>
              <a:pPr algn="l" marL="0" indent="0" lvl="0">
                <a:lnSpc>
                  <a:spcPts val="3380"/>
                </a:lnSpc>
                <a:spcBef>
                  <a:spcPct val="0"/>
                </a:spcBef>
              </a:pPr>
              <a:r>
                <a:rPr lang="en-US" sz="2600">
                  <a:solidFill>
                    <a:srgbClr val="1B1B1B"/>
                  </a:solidFill>
                  <a:latin typeface="IBM Plex Sans Bold"/>
                </a:rPr>
                <a:t>An Nam và các đối tác.</a:t>
              </a:r>
            </a:p>
          </p:txBody>
        </p:sp>
        <p:sp>
          <p:nvSpPr>
            <p:cNvPr name="TextBox 17" id="17"/>
            <p:cNvSpPr txBox="true"/>
            <p:nvPr/>
          </p:nvSpPr>
          <p:spPr>
            <a:xfrm rot="0">
              <a:off x="0" y="1467015"/>
              <a:ext cx="6931057" cy="1364615"/>
            </a:xfrm>
            <a:prstGeom prst="rect">
              <a:avLst/>
            </a:prstGeom>
          </p:spPr>
          <p:txBody>
            <a:bodyPr anchor="t" rtlCol="false" tIns="0" lIns="0" bIns="0" rIns="0">
              <a:spAutoFit/>
            </a:bodyPr>
            <a:lstStyle/>
            <a:p>
              <a:pPr algn="l">
                <a:lnSpc>
                  <a:spcPts val="2730"/>
                </a:lnSpc>
              </a:pPr>
              <a:r>
                <a:rPr lang="en-US" sz="2100">
                  <a:solidFill>
                    <a:srgbClr val="1B1B1B"/>
                  </a:solidFill>
                  <a:latin typeface="IBM Plex Sans"/>
                  <a:hlinkClick r:id="rId6" tooltip="https://docs.google.com/spreadsheets/d/1DUF2isFWsqVSYhbaACYtbgcLi_YjDqpE3GLQIVgkKQg/edit#gid=69851113"/>
                </a:rPr>
                <a:t>Khiến mọi khán giả phải kinh ngạc với bản thuyết trình Canva của bạn. Thiết kế, lên</a:t>
              </a:r>
            </a:p>
            <a:p>
              <a:pPr algn="l">
                <a:lnSpc>
                  <a:spcPts val="2730"/>
                </a:lnSpc>
              </a:pPr>
              <a:r>
                <a:rPr lang="en-US" sz="2100">
                  <a:solidFill>
                    <a:srgbClr val="1B1B1B"/>
                  </a:solidFill>
                  <a:latin typeface="IBM Plex Sans"/>
                  <a:hlinkClick r:id="rId7" tooltip="https://docs.google.com/spreadsheets/d/1DUF2isFWsqVSYhbaACYtbgcLi_YjDqpE3GLQIVgkKQg/edit#gid=69851113"/>
                </a:rPr>
                <a:t>kế hoạch và trình bày tất cả tại một chỗ.</a:t>
              </a:r>
            </a:p>
          </p:txBody>
        </p:sp>
      </p:grpSp>
      <p:sp>
        <p:nvSpPr>
          <p:cNvPr name="Freeform 18" id="18"/>
          <p:cNvSpPr/>
          <p:nvPr/>
        </p:nvSpPr>
        <p:spPr>
          <a:xfrm flipH="false" flipV="false" rot="0">
            <a:off x="8759852" y="4777512"/>
            <a:ext cx="768296" cy="731976"/>
          </a:xfrm>
          <a:custGeom>
            <a:avLst/>
            <a:gdLst/>
            <a:ahLst/>
            <a:cxnLst/>
            <a:rect r="r" b="b" t="t" l="l"/>
            <a:pathLst>
              <a:path h="731976" w="768296">
                <a:moveTo>
                  <a:pt x="0" y="0"/>
                </a:moveTo>
                <a:lnTo>
                  <a:pt x="768296" y="0"/>
                </a:lnTo>
                <a:lnTo>
                  <a:pt x="768296" y="731976"/>
                </a:lnTo>
                <a:lnTo>
                  <a:pt x="0" y="73197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9" id="19"/>
          <p:cNvSpPr/>
          <p:nvPr/>
        </p:nvSpPr>
        <p:spPr>
          <a:xfrm flipH="false" flipV="false" rot="0">
            <a:off x="8759852" y="7712499"/>
            <a:ext cx="768296" cy="759914"/>
          </a:xfrm>
          <a:custGeom>
            <a:avLst/>
            <a:gdLst/>
            <a:ahLst/>
            <a:cxnLst/>
            <a:rect r="r" b="b" t="t" l="l"/>
            <a:pathLst>
              <a:path h="759914" w="768296">
                <a:moveTo>
                  <a:pt x="0" y="0"/>
                </a:moveTo>
                <a:lnTo>
                  <a:pt x="768296" y="0"/>
                </a:lnTo>
                <a:lnTo>
                  <a:pt x="768296" y="759915"/>
                </a:lnTo>
                <a:lnTo>
                  <a:pt x="0" y="759915"/>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20" id="20"/>
          <p:cNvSpPr/>
          <p:nvPr/>
        </p:nvSpPr>
        <p:spPr>
          <a:xfrm flipH="false" flipV="false" rot="0">
            <a:off x="8759852" y="1890992"/>
            <a:ext cx="768296" cy="713817"/>
          </a:xfrm>
          <a:custGeom>
            <a:avLst/>
            <a:gdLst/>
            <a:ahLst/>
            <a:cxnLst/>
            <a:rect r="r" b="b" t="t" l="l"/>
            <a:pathLst>
              <a:path h="713817" w="768296">
                <a:moveTo>
                  <a:pt x="0" y="0"/>
                </a:moveTo>
                <a:lnTo>
                  <a:pt x="768296" y="0"/>
                </a:lnTo>
                <a:lnTo>
                  <a:pt x="768296" y="713816"/>
                </a:lnTo>
                <a:lnTo>
                  <a:pt x="0" y="713816"/>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8FF78"/>
        </a:solidFill>
      </p:bgPr>
    </p:bg>
    <p:spTree>
      <p:nvGrpSpPr>
        <p:cNvPr id="1" name=""/>
        <p:cNvGrpSpPr/>
        <p:nvPr/>
      </p:nvGrpSpPr>
      <p:grpSpPr>
        <a:xfrm>
          <a:off x="0" y="0"/>
          <a:ext cx="0" cy="0"/>
          <a:chOff x="0" y="0"/>
          <a:chExt cx="0" cy="0"/>
        </a:xfrm>
      </p:grpSpPr>
      <p:grpSp>
        <p:nvGrpSpPr>
          <p:cNvPr name="Group 2" id="2"/>
          <p:cNvGrpSpPr/>
          <p:nvPr/>
        </p:nvGrpSpPr>
        <p:grpSpPr>
          <a:xfrm rot="0">
            <a:off x="12982715" y="1792225"/>
            <a:ext cx="5657850" cy="5657850"/>
            <a:chOff x="0" y="0"/>
            <a:chExt cx="6350000" cy="6350000"/>
          </a:xfrm>
        </p:grpSpPr>
        <p:sp>
          <p:nvSpPr>
            <p:cNvPr name="Freeform 3" id="3"/>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sp>
      </p:grpSp>
      <p:grpSp>
        <p:nvGrpSpPr>
          <p:cNvPr name="Group 4" id="4"/>
          <p:cNvGrpSpPr/>
          <p:nvPr/>
        </p:nvGrpSpPr>
        <p:grpSpPr>
          <a:xfrm rot="0">
            <a:off x="11500277" y="3879910"/>
            <a:ext cx="5759023" cy="5011995"/>
            <a:chOff x="0" y="0"/>
            <a:chExt cx="7678697" cy="6682660"/>
          </a:xfrm>
        </p:grpSpPr>
        <p:sp>
          <p:nvSpPr>
            <p:cNvPr name="TextBox 5" id="5"/>
            <p:cNvSpPr txBox="true"/>
            <p:nvPr/>
          </p:nvSpPr>
          <p:spPr>
            <a:xfrm rot="0">
              <a:off x="0" y="720575"/>
              <a:ext cx="7678697" cy="546523"/>
            </a:xfrm>
            <a:prstGeom prst="rect">
              <a:avLst/>
            </a:prstGeom>
          </p:spPr>
          <p:txBody>
            <a:bodyPr anchor="t" rtlCol="false" tIns="0" lIns="0" bIns="0" rIns="0">
              <a:spAutoFit/>
            </a:bodyPr>
            <a:lstStyle/>
            <a:p>
              <a:pPr algn="l" marL="0" indent="0" lvl="0">
                <a:lnSpc>
                  <a:spcPts val="3380"/>
                </a:lnSpc>
                <a:spcBef>
                  <a:spcPct val="0"/>
                </a:spcBef>
              </a:pPr>
              <a:r>
                <a:rPr lang="en-US" sz="2600" u="sng">
                  <a:solidFill>
                    <a:srgbClr val="1B1B1B"/>
                  </a:solidFill>
                  <a:latin typeface="IBM Plex Sans"/>
                </a:rPr>
                <a:t>0912 3456 7890</a:t>
              </a:r>
            </a:p>
          </p:txBody>
        </p:sp>
        <p:sp>
          <p:nvSpPr>
            <p:cNvPr name="TextBox 6" id="6"/>
            <p:cNvSpPr txBox="true"/>
            <p:nvPr/>
          </p:nvSpPr>
          <p:spPr>
            <a:xfrm rot="0">
              <a:off x="0" y="-19050"/>
              <a:ext cx="7678697" cy="546523"/>
            </a:xfrm>
            <a:prstGeom prst="rect">
              <a:avLst/>
            </a:prstGeom>
          </p:spPr>
          <p:txBody>
            <a:bodyPr anchor="t" rtlCol="false" tIns="0" lIns="0" bIns="0" rIns="0">
              <a:spAutoFit/>
            </a:bodyPr>
            <a:lstStyle/>
            <a:p>
              <a:pPr algn="l" marL="0" indent="0" lvl="0">
                <a:lnSpc>
                  <a:spcPts val="3380"/>
                </a:lnSpc>
                <a:spcBef>
                  <a:spcPct val="0"/>
                </a:spcBef>
              </a:pPr>
              <a:r>
                <a:rPr lang="en-US" sz="2600">
                  <a:solidFill>
                    <a:srgbClr val="1B1B1B"/>
                  </a:solidFill>
                  <a:latin typeface="IBM Plex Sans Bold"/>
                </a:rPr>
                <a:t>Số điện thoại</a:t>
              </a:r>
            </a:p>
          </p:txBody>
        </p:sp>
        <p:sp>
          <p:nvSpPr>
            <p:cNvPr name="TextBox 7" id="7"/>
            <p:cNvSpPr txBox="true"/>
            <p:nvPr/>
          </p:nvSpPr>
          <p:spPr>
            <a:xfrm rot="0">
              <a:off x="0" y="3406555"/>
              <a:ext cx="7678697" cy="546523"/>
            </a:xfrm>
            <a:prstGeom prst="rect">
              <a:avLst/>
            </a:prstGeom>
          </p:spPr>
          <p:txBody>
            <a:bodyPr anchor="t" rtlCol="false" tIns="0" lIns="0" bIns="0" rIns="0">
              <a:spAutoFit/>
            </a:bodyPr>
            <a:lstStyle/>
            <a:p>
              <a:pPr algn="l" marL="0" indent="0" lvl="0">
                <a:lnSpc>
                  <a:spcPts val="3380"/>
                </a:lnSpc>
                <a:spcBef>
                  <a:spcPct val="0"/>
                </a:spcBef>
              </a:pPr>
              <a:r>
                <a:rPr lang="en-US" sz="2600" u="sng">
                  <a:solidFill>
                    <a:srgbClr val="1B1B1B"/>
                  </a:solidFill>
                  <a:latin typeface="IBM Plex Sans"/>
                </a:rPr>
                <a:t>xinchao@trangwebhay.vn</a:t>
              </a:r>
            </a:p>
          </p:txBody>
        </p:sp>
        <p:sp>
          <p:nvSpPr>
            <p:cNvPr name="TextBox 8" id="8"/>
            <p:cNvSpPr txBox="true"/>
            <p:nvPr/>
          </p:nvSpPr>
          <p:spPr>
            <a:xfrm rot="0">
              <a:off x="0" y="2666931"/>
              <a:ext cx="7678697" cy="546523"/>
            </a:xfrm>
            <a:prstGeom prst="rect">
              <a:avLst/>
            </a:prstGeom>
          </p:spPr>
          <p:txBody>
            <a:bodyPr anchor="t" rtlCol="false" tIns="0" lIns="0" bIns="0" rIns="0">
              <a:spAutoFit/>
            </a:bodyPr>
            <a:lstStyle/>
            <a:p>
              <a:pPr algn="l" marL="0" indent="0" lvl="0">
                <a:lnSpc>
                  <a:spcPts val="3380"/>
                </a:lnSpc>
                <a:spcBef>
                  <a:spcPct val="0"/>
                </a:spcBef>
              </a:pPr>
              <a:r>
                <a:rPr lang="en-US" sz="2600">
                  <a:solidFill>
                    <a:srgbClr val="1B1B1B"/>
                  </a:solidFill>
                  <a:latin typeface="IBM Plex Sans Bold"/>
                </a:rPr>
                <a:t>Địa chỉ E-mail</a:t>
              </a:r>
            </a:p>
          </p:txBody>
        </p:sp>
        <p:sp>
          <p:nvSpPr>
            <p:cNvPr name="TextBox 9" id="9"/>
            <p:cNvSpPr txBox="true"/>
            <p:nvPr/>
          </p:nvSpPr>
          <p:spPr>
            <a:xfrm rot="0">
              <a:off x="0" y="6136137"/>
              <a:ext cx="7678697" cy="546523"/>
            </a:xfrm>
            <a:prstGeom prst="rect">
              <a:avLst/>
            </a:prstGeom>
          </p:spPr>
          <p:txBody>
            <a:bodyPr anchor="t" rtlCol="false" tIns="0" lIns="0" bIns="0" rIns="0">
              <a:spAutoFit/>
            </a:bodyPr>
            <a:lstStyle/>
            <a:p>
              <a:pPr algn="l" marL="0" indent="0" lvl="0">
                <a:lnSpc>
                  <a:spcPts val="3380"/>
                </a:lnSpc>
                <a:spcBef>
                  <a:spcPct val="0"/>
                </a:spcBef>
              </a:pPr>
              <a:r>
                <a:rPr lang="en-US" sz="2600" u="sng">
                  <a:solidFill>
                    <a:srgbClr val="1B1B1B"/>
                  </a:solidFill>
                  <a:latin typeface="IBM Plex Sans"/>
                </a:rPr>
                <a:t>www.trangwebhay.vn</a:t>
              </a:r>
            </a:p>
          </p:txBody>
        </p:sp>
        <p:sp>
          <p:nvSpPr>
            <p:cNvPr name="TextBox 10" id="10"/>
            <p:cNvSpPr txBox="true"/>
            <p:nvPr/>
          </p:nvSpPr>
          <p:spPr>
            <a:xfrm rot="0">
              <a:off x="0" y="5396512"/>
              <a:ext cx="7678697" cy="546523"/>
            </a:xfrm>
            <a:prstGeom prst="rect">
              <a:avLst/>
            </a:prstGeom>
          </p:spPr>
          <p:txBody>
            <a:bodyPr anchor="t" rtlCol="false" tIns="0" lIns="0" bIns="0" rIns="0">
              <a:spAutoFit/>
            </a:bodyPr>
            <a:lstStyle/>
            <a:p>
              <a:pPr algn="l" marL="0" indent="0" lvl="0">
                <a:lnSpc>
                  <a:spcPts val="3380"/>
                </a:lnSpc>
                <a:spcBef>
                  <a:spcPct val="0"/>
                </a:spcBef>
              </a:pPr>
              <a:r>
                <a:rPr lang="en-US" sz="2600">
                  <a:solidFill>
                    <a:srgbClr val="1B1B1B"/>
                  </a:solidFill>
                  <a:latin typeface="IBM Plex Sans Bold"/>
                </a:rPr>
                <a:t>Trang web</a:t>
              </a:r>
            </a:p>
          </p:txBody>
        </p:sp>
      </p:grpSp>
      <p:grpSp>
        <p:nvGrpSpPr>
          <p:cNvPr name="Group 11" id="11"/>
          <p:cNvGrpSpPr/>
          <p:nvPr/>
        </p:nvGrpSpPr>
        <p:grpSpPr>
          <a:xfrm rot="0">
            <a:off x="4161652" y="-2828925"/>
            <a:ext cx="5657850" cy="5657850"/>
            <a:chOff x="0" y="0"/>
            <a:chExt cx="6350000" cy="6350000"/>
          </a:xfrm>
        </p:grpSpPr>
        <p:sp>
          <p:nvSpPr>
            <p:cNvPr name="Freeform 12" id="12"/>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sp>
      </p:grpSp>
      <p:grpSp>
        <p:nvGrpSpPr>
          <p:cNvPr name="Group 13" id="13"/>
          <p:cNvGrpSpPr/>
          <p:nvPr/>
        </p:nvGrpSpPr>
        <p:grpSpPr>
          <a:xfrm rot="0">
            <a:off x="1028700" y="1028700"/>
            <a:ext cx="6779919" cy="2531815"/>
            <a:chOff x="0" y="0"/>
            <a:chExt cx="9039891" cy="3375753"/>
          </a:xfrm>
        </p:grpSpPr>
        <p:sp>
          <p:nvSpPr>
            <p:cNvPr name="TextBox 14" id="14"/>
            <p:cNvSpPr txBox="true"/>
            <p:nvPr/>
          </p:nvSpPr>
          <p:spPr>
            <a:xfrm rot="0">
              <a:off x="0" y="-9525"/>
              <a:ext cx="9039891" cy="1635125"/>
            </a:xfrm>
            <a:prstGeom prst="rect">
              <a:avLst/>
            </a:prstGeom>
          </p:spPr>
          <p:txBody>
            <a:bodyPr anchor="t" rtlCol="false" tIns="0" lIns="0" bIns="0" rIns="0">
              <a:spAutoFit/>
            </a:bodyPr>
            <a:lstStyle/>
            <a:p>
              <a:pPr algn="l" marL="0" indent="0" lvl="0">
                <a:lnSpc>
                  <a:spcPts val="9600"/>
                </a:lnSpc>
                <a:spcBef>
                  <a:spcPct val="0"/>
                </a:spcBef>
              </a:pPr>
              <a:r>
                <a:rPr lang="en-US" sz="8000" u="none">
                  <a:solidFill>
                    <a:srgbClr val="1B1B1B"/>
                  </a:solidFill>
                  <a:latin typeface="Clear Sans Bold"/>
                </a:rPr>
                <a:t>Cảm ơn bạn!</a:t>
              </a:r>
            </a:p>
          </p:txBody>
        </p:sp>
        <p:sp>
          <p:nvSpPr>
            <p:cNvPr name="TextBox 15" id="15"/>
            <p:cNvSpPr txBox="true"/>
            <p:nvPr/>
          </p:nvSpPr>
          <p:spPr>
            <a:xfrm rot="0">
              <a:off x="0" y="2257729"/>
              <a:ext cx="7567422" cy="1118023"/>
            </a:xfrm>
            <a:prstGeom prst="rect">
              <a:avLst/>
            </a:prstGeom>
          </p:spPr>
          <p:txBody>
            <a:bodyPr anchor="t" rtlCol="false" tIns="0" lIns="0" bIns="0" rIns="0">
              <a:spAutoFit/>
            </a:bodyPr>
            <a:lstStyle/>
            <a:p>
              <a:pPr algn="l" marL="0" indent="0" lvl="0">
                <a:lnSpc>
                  <a:spcPts val="3380"/>
                </a:lnSpc>
                <a:spcBef>
                  <a:spcPct val="0"/>
                </a:spcBef>
              </a:pPr>
              <a:r>
                <a:rPr lang="en-US" sz="2600">
                  <a:solidFill>
                    <a:srgbClr val="1B1B1B"/>
                  </a:solidFill>
                  <a:latin typeface="IBM Plex Sans"/>
                </a:rPr>
                <a:t>Vui lòng liên hệ với chúng tôi nếu bạn có bất kỳ câu hỏi nào.</a:t>
              </a:r>
            </a:p>
          </p:txBody>
        </p:sp>
      </p:grpSp>
      <p:grpSp>
        <p:nvGrpSpPr>
          <p:cNvPr name="Group 16" id="16"/>
          <p:cNvGrpSpPr/>
          <p:nvPr/>
        </p:nvGrpSpPr>
        <p:grpSpPr>
          <a:xfrm rot="0">
            <a:off x="1767266" y="4945371"/>
            <a:ext cx="6156957" cy="6156933"/>
            <a:chOff x="0" y="0"/>
            <a:chExt cx="6350000" cy="6349975"/>
          </a:xfrm>
        </p:grpSpPr>
        <p:sp>
          <p:nvSpPr>
            <p:cNvPr name="Freeform 17" id="17"/>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2"/>
              <a:stretch>
                <a:fillRect l="0" t="-1045" r="0" b="-48954"/>
              </a:stretch>
            </a:blipFill>
          </p:spPr>
        </p:sp>
      </p:gr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TextBox 3" id="3"/>
          <p:cNvSpPr txBox="true"/>
          <p:nvPr/>
        </p:nvSpPr>
        <p:spPr>
          <a:xfrm rot="0">
            <a:off x="1028700" y="1019175"/>
            <a:ext cx="5059131" cy="2447925"/>
          </a:xfrm>
          <a:prstGeom prst="rect">
            <a:avLst/>
          </a:prstGeom>
        </p:spPr>
        <p:txBody>
          <a:bodyPr anchor="t" rtlCol="false" tIns="0" lIns="0" bIns="0" rIns="0">
            <a:spAutoFit/>
          </a:bodyPr>
          <a:lstStyle/>
          <a:p>
            <a:pPr algn="l" marL="0" indent="0" lvl="0">
              <a:lnSpc>
                <a:spcPts val="9600"/>
              </a:lnSpc>
              <a:spcBef>
                <a:spcPct val="0"/>
              </a:spcBef>
            </a:pPr>
            <a:r>
              <a:rPr lang="en-US" sz="8000" u="none">
                <a:solidFill>
                  <a:srgbClr val="1B1B1B"/>
                </a:solidFill>
                <a:latin typeface="Clear Sans Bold"/>
              </a:rPr>
              <a:t>Trang</a:t>
            </a:r>
          </a:p>
          <a:p>
            <a:pPr algn="l" marL="0" indent="0" lvl="0">
              <a:lnSpc>
                <a:spcPts val="9600"/>
              </a:lnSpc>
              <a:spcBef>
                <a:spcPct val="0"/>
              </a:spcBef>
            </a:pPr>
            <a:r>
              <a:rPr lang="en-US" sz="8000" u="none">
                <a:solidFill>
                  <a:srgbClr val="1B1B1B"/>
                </a:solidFill>
                <a:latin typeface="Clear Sans Bold"/>
              </a:rPr>
              <a:t>tài nguyên</a:t>
            </a:r>
          </a:p>
        </p:txBody>
      </p:sp>
      <p:sp>
        <p:nvSpPr>
          <p:cNvPr name="TextBox 4" id="4"/>
          <p:cNvSpPr txBox="true"/>
          <p:nvPr/>
        </p:nvSpPr>
        <p:spPr>
          <a:xfrm rot="0">
            <a:off x="1028700" y="8227695"/>
            <a:ext cx="5243646" cy="1030605"/>
          </a:xfrm>
          <a:prstGeom prst="rect">
            <a:avLst/>
          </a:prstGeom>
        </p:spPr>
        <p:txBody>
          <a:bodyPr anchor="t" rtlCol="false" tIns="0" lIns="0" bIns="0" rIns="0">
            <a:spAutoFit/>
          </a:bodyPr>
          <a:lstStyle/>
          <a:p>
            <a:pPr algn="l">
              <a:lnSpc>
                <a:spcPts val="2730"/>
              </a:lnSpc>
            </a:pPr>
            <a:r>
              <a:rPr lang="en-US" sz="2100">
                <a:solidFill>
                  <a:srgbClr val="1B1B1B"/>
                </a:solidFill>
                <a:latin typeface="IBM Plex Sans"/>
                <a:hlinkClick r:id="rId3" tooltip="https://docs.google.com/spreadsheets/d/1DUF2isFWsqVSYhbaACYtbgcLi_YjDqpE3GLQIVgkKQg/edit#gid=69851113"/>
              </a:rPr>
              <a:t>Hãy sử dụng những biểu tượng và minh họa này trong Bản Thuyết Trình Canva của bạn. Thiết kế vui vẻ!</a:t>
            </a:r>
          </a:p>
        </p:txBody>
      </p:sp>
      <p:sp>
        <p:nvSpPr>
          <p:cNvPr name="Freeform 5" id="5"/>
          <p:cNvSpPr/>
          <p:nvPr/>
        </p:nvSpPr>
        <p:spPr>
          <a:xfrm flipH="false" flipV="false" rot="0">
            <a:off x="15976582" y="3151675"/>
            <a:ext cx="972352" cy="972352"/>
          </a:xfrm>
          <a:custGeom>
            <a:avLst/>
            <a:gdLst/>
            <a:ahLst/>
            <a:cxnLst/>
            <a:rect r="r" b="b" t="t" l="l"/>
            <a:pathLst>
              <a:path h="972352" w="972352">
                <a:moveTo>
                  <a:pt x="0" y="0"/>
                </a:moveTo>
                <a:lnTo>
                  <a:pt x="972352" y="0"/>
                </a:lnTo>
                <a:lnTo>
                  <a:pt x="972352" y="972351"/>
                </a:lnTo>
                <a:lnTo>
                  <a:pt x="0" y="97235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4305061" y="3007148"/>
            <a:ext cx="896331" cy="972352"/>
          </a:xfrm>
          <a:custGeom>
            <a:avLst/>
            <a:gdLst/>
            <a:ahLst/>
            <a:cxnLst/>
            <a:rect r="r" b="b" t="t" l="l"/>
            <a:pathLst>
              <a:path h="972352" w="896331">
                <a:moveTo>
                  <a:pt x="0" y="0"/>
                </a:moveTo>
                <a:lnTo>
                  <a:pt x="896331" y="0"/>
                </a:lnTo>
                <a:lnTo>
                  <a:pt x="896331" y="972352"/>
                </a:lnTo>
                <a:lnTo>
                  <a:pt x="0" y="97235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12485787" y="2981734"/>
            <a:ext cx="972352" cy="914010"/>
          </a:xfrm>
          <a:custGeom>
            <a:avLst/>
            <a:gdLst/>
            <a:ahLst/>
            <a:cxnLst/>
            <a:rect r="r" b="b" t="t" l="l"/>
            <a:pathLst>
              <a:path h="914010" w="972352">
                <a:moveTo>
                  <a:pt x="0" y="0"/>
                </a:moveTo>
                <a:lnTo>
                  <a:pt x="972352" y="0"/>
                </a:lnTo>
                <a:lnTo>
                  <a:pt x="972352" y="914011"/>
                </a:lnTo>
                <a:lnTo>
                  <a:pt x="0" y="91401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8" id="8"/>
          <p:cNvSpPr/>
          <p:nvPr/>
        </p:nvSpPr>
        <p:spPr>
          <a:xfrm flipH="false" flipV="false" rot="0">
            <a:off x="10765644" y="3099300"/>
            <a:ext cx="972352" cy="926386"/>
          </a:xfrm>
          <a:custGeom>
            <a:avLst/>
            <a:gdLst/>
            <a:ahLst/>
            <a:cxnLst/>
            <a:rect r="r" b="b" t="t" l="l"/>
            <a:pathLst>
              <a:path h="926386" w="972352">
                <a:moveTo>
                  <a:pt x="0" y="0"/>
                </a:moveTo>
                <a:lnTo>
                  <a:pt x="972352" y="0"/>
                </a:lnTo>
                <a:lnTo>
                  <a:pt x="972352" y="926386"/>
                </a:lnTo>
                <a:lnTo>
                  <a:pt x="0" y="926386"/>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9" id="9"/>
          <p:cNvSpPr/>
          <p:nvPr/>
        </p:nvSpPr>
        <p:spPr>
          <a:xfrm flipH="false" flipV="false" rot="0">
            <a:off x="8923454" y="3012673"/>
            <a:ext cx="972352" cy="961744"/>
          </a:xfrm>
          <a:custGeom>
            <a:avLst/>
            <a:gdLst/>
            <a:ahLst/>
            <a:cxnLst/>
            <a:rect r="r" b="b" t="t" l="l"/>
            <a:pathLst>
              <a:path h="961744" w="972352">
                <a:moveTo>
                  <a:pt x="0" y="0"/>
                </a:moveTo>
                <a:lnTo>
                  <a:pt x="972351" y="0"/>
                </a:lnTo>
                <a:lnTo>
                  <a:pt x="972351" y="961744"/>
                </a:lnTo>
                <a:lnTo>
                  <a:pt x="0" y="961744"/>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0" id="10"/>
          <p:cNvSpPr/>
          <p:nvPr/>
        </p:nvSpPr>
        <p:spPr>
          <a:xfrm flipH="false" flipV="false" rot="0">
            <a:off x="8923454" y="1312869"/>
            <a:ext cx="972352" cy="862741"/>
          </a:xfrm>
          <a:custGeom>
            <a:avLst/>
            <a:gdLst/>
            <a:ahLst/>
            <a:cxnLst/>
            <a:rect r="r" b="b" t="t" l="l"/>
            <a:pathLst>
              <a:path h="862741" w="972352">
                <a:moveTo>
                  <a:pt x="0" y="0"/>
                </a:moveTo>
                <a:lnTo>
                  <a:pt x="972351" y="0"/>
                </a:lnTo>
                <a:lnTo>
                  <a:pt x="972351" y="862741"/>
                </a:lnTo>
                <a:lnTo>
                  <a:pt x="0" y="862741"/>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1" id="11"/>
          <p:cNvSpPr/>
          <p:nvPr/>
        </p:nvSpPr>
        <p:spPr>
          <a:xfrm flipH="false" flipV="false" rot="0">
            <a:off x="16049067" y="1402149"/>
            <a:ext cx="827383" cy="972352"/>
          </a:xfrm>
          <a:custGeom>
            <a:avLst/>
            <a:gdLst/>
            <a:ahLst/>
            <a:cxnLst/>
            <a:rect r="r" b="b" t="t" l="l"/>
            <a:pathLst>
              <a:path h="972352" w="827383">
                <a:moveTo>
                  <a:pt x="0" y="0"/>
                </a:moveTo>
                <a:lnTo>
                  <a:pt x="827382" y="0"/>
                </a:lnTo>
                <a:lnTo>
                  <a:pt x="827382" y="972352"/>
                </a:lnTo>
                <a:lnTo>
                  <a:pt x="0" y="972352"/>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2" id="12"/>
          <p:cNvSpPr/>
          <p:nvPr/>
        </p:nvSpPr>
        <p:spPr>
          <a:xfrm flipH="false" flipV="false" rot="0">
            <a:off x="14267051" y="1402149"/>
            <a:ext cx="972352" cy="793792"/>
          </a:xfrm>
          <a:custGeom>
            <a:avLst/>
            <a:gdLst/>
            <a:ahLst/>
            <a:cxnLst/>
            <a:rect r="r" b="b" t="t" l="l"/>
            <a:pathLst>
              <a:path h="793792" w="972352">
                <a:moveTo>
                  <a:pt x="0" y="0"/>
                </a:moveTo>
                <a:lnTo>
                  <a:pt x="972351" y="0"/>
                </a:lnTo>
                <a:lnTo>
                  <a:pt x="972351" y="793792"/>
                </a:lnTo>
                <a:lnTo>
                  <a:pt x="0" y="793792"/>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Freeform 13" id="13"/>
          <p:cNvSpPr/>
          <p:nvPr/>
        </p:nvSpPr>
        <p:spPr>
          <a:xfrm flipH="false" flipV="false" rot="0">
            <a:off x="12485787" y="1464910"/>
            <a:ext cx="972352" cy="668271"/>
          </a:xfrm>
          <a:custGeom>
            <a:avLst/>
            <a:gdLst/>
            <a:ahLst/>
            <a:cxnLst/>
            <a:rect r="r" b="b" t="t" l="l"/>
            <a:pathLst>
              <a:path h="668271" w="972352">
                <a:moveTo>
                  <a:pt x="0" y="0"/>
                </a:moveTo>
                <a:lnTo>
                  <a:pt x="972352" y="0"/>
                </a:lnTo>
                <a:lnTo>
                  <a:pt x="972352" y="668271"/>
                </a:lnTo>
                <a:lnTo>
                  <a:pt x="0" y="668271"/>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sp>
        <p:nvSpPr>
          <p:cNvPr name="Freeform 14" id="14"/>
          <p:cNvSpPr/>
          <p:nvPr/>
        </p:nvSpPr>
        <p:spPr>
          <a:xfrm flipH="false" flipV="false" rot="0">
            <a:off x="10894702" y="1312869"/>
            <a:ext cx="714236" cy="972352"/>
          </a:xfrm>
          <a:custGeom>
            <a:avLst/>
            <a:gdLst/>
            <a:ahLst/>
            <a:cxnLst/>
            <a:rect r="r" b="b" t="t" l="l"/>
            <a:pathLst>
              <a:path h="972352" w="714236">
                <a:moveTo>
                  <a:pt x="0" y="0"/>
                </a:moveTo>
                <a:lnTo>
                  <a:pt x="714236" y="0"/>
                </a:lnTo>
                <a:lnTo>
                  <a:pt x="714236" y="972352"/>
                </a:lnTo>
                <a:lnTo>
                  <a:pt x="0" y="972352"/>
                </a:lnTo>
                <a:lnTo>
                  <a:pt x="0" y="0"/>
                </a:lnTo>
                <a:close/>
              </a:path>
            </a:pathLst>
          </a:custGeom>
          <a:blipFill>
            <a:blip r:embed="rId22">
              <a:extLst>
                <a:ext uri="{96DAC541-7B7A-43D3-8B79-37D633B846F1}">
                  <asvg:svgBlip xmlns:asvg="http://schemas.microsoft.com/office/drawing/2016/SVG/main" r:embed="rId23"/>
                </a:ext>
              </a:extLst>
            </a:blip>
            <a:stretch>
              <a:fillRect l="0" t="0" r="0" b="0"/>
            </a:stretch>
          </a:blipFill>
        </p:spPr>
      </p:sp>
      <p:sp>
        <p:nvSpPr>
          <p:cNvPr name="Freeform 15" id="15"/>
          <p:cNvSpPr/>
          <p:nvPr/>
        </p:nvSpPr>
        <p:spPr>
          <a:xfrm flipH="false" flipV="false" rot="0">
            <a:off x="8923454" y="8357822"/>
            <a:ext cx="731916" cy="972352"/>
          </a:xfrm>
          <a:custGeom>
            <a:avLst/>
            <a:gdLst/>
            <a:ahLst/>
            <a:cxnLst/>
            <a:rect r="r" b="b" t="t" l="l"/>
            <a:pathLst>
              <a:path h="972352" w="731916">
                <a:moveTo>
                  <a:pt x="0" y="0"/>
                </a:moveTo>
                <a:lnTo>
                  <a:pt x="731915" y="0"/>
                </a:lnTo>
                <a:lnTo>
                  <a:pt x="731915" y="972352"/>
                </a:lnTo>
                <a:lnTo>
                  <a:pt x="0" y="972352"/>
                </a:lnTo>
                <a:lnTo>
                  <a:pt x="0" y="0"/>
                </a:lnTo>
                <a:close/>
              </a:path>
            </a:pathLst>
          </a:custGeom>
          <a:blipFill>
            <a:blip r:embed="rId24">
              <a:extLst>
                <a:ext uri="{96DAC541-7B7A-43D3-8B79-37D633B846F1}">
                  <asvg:svgBlip xmlns:asvg="http://schemas.microsoft.com/office/drawing/2016/SVG/main" r:embed="rId25"/>
                </a:ext>
              </a:extLst>
            </a:blip>
            <a:stretch>
              <a:fillRect l="0" t="0" r="0" b="0"/>
            </a:stretch>
          </a:blipFill>
        </p:spPr>
      </p:sp>
      <p:sp>
        <p:nvSpPr>
          <p:cNvPr name="Freeform 16" id="16"/>
          <p:cNvSpPr/>
          <p:nvPr/>
        </p:nvSpPr>
        <p:spPr>
          <a:xfrm flipH="false" flipV="false" rot="0">
            <a:off x="10765644" y="4839766"/>
            <a:ext cx="972352" cy="917546"/>
          </a:xfrm>
          <a:custGeom>
            <a:avLst/>
            <a:gdLst/>
            <a:ahLst/>
            <a:cxnLst/>
            <a:rect r="r" b="b" t="t" l="l"/>
            <a:pathLst>
              <a:path h="917546" w="972352">
                <a:moveTo>
                  <a:pt x="0" y="0"/>
                </a:moveTo>
                <a:lnTo>
                  <a:pt x="972352" y="0"/>
                </a:lnTo>
                <a:lnTo>
                  <a:pt x="972352" y="917546"/>
                </a:lnTo>
                <a:lnTo>
                  <a:pt x="0" y="917546"/>
                </a:lnTo>
                <a:lnTo>
                  <a:pt x="0" y="0"/>
                </a:lnTo>
                <a:close/>
              </a:path>
            </a:pathLst>
          </a:custGeom>
          <a:blipFill>
            <a:blip r:embed="rId26">
              <a:extLst>
                <a:ext uri="{96DAC541-7B7A-43D3-8B79-37D633B846F1}">
                  <asvg:svgBlip xmlns:asvg="http://schemas.microsoft.com/office/drawing/2016/SVG/main" r:embed="rId27"/>
                </a:ext>
              </a:extLst>
            </a:blip>
            <a:stretch>
              <a:fillRect l="0" t="0" r="0" b="0"/>
            </a:stretch>
          </a:blipFill>
        </p:spPr>
      </p:sp>
      <p:sp>
        <p:nvSpPr>
          <p:cNvPr name="Freeform 17" id="17"/>
          <p:cNvSpPr/>
          <p:nvPr/>
        </p:nvSpPr>
        <p:spPr>
          <a:xfrm flipH="false" flipV="false" rot="0">
            <a:off x="8923454" y="4811479"/>
            <a:ext cx="972352" cy="968816"/>
          </a:xfrm>
          <a:custGeom>
            <a:avLst/>
            <a:gdLst/>
            <a:ahLst/>
            <a:cxnLst/>
            <a:rect r="r" b="b" t="t" l="l"/>
            <a:pathLst>
              <a:path h="968816" w="972352">
                <a:moveTo>
                  <a:pt x="0" y="0"/>
                </a:moveTo>
                <a:lnTo>
                  <a:pt x="972351" y="0"/>
                </a:lnTo>
                <a:lnTo>
                  <a:pt x="972351" y="968816"/>
                </a:lnTo>
                <a:lnTo>
                  <a:pt x="0" y="968816"/>
                </a:lnTo>
                <a:lnTo>
                  <a:pt x="0" y="0"/>
                </a:lnTo>
                <a:close/>
              </a:path>
            </a:pathLst>
          </a:custGeom>
          <a:blipFill>
            <a:blip r:embed="rId28">
              <a:extLst>
                <a:ext uri="{96DAC541-7B7A-43D3-8B79-37D633B846F1}">
                  <asvg:svgBlip xmlns:asvg="http://schemas.microsoft.com/office/drawing/2016/SVG/main" r:embed="rId29"/>
                </a:ext>
              </a:extLst>
            </a:blip>
            <a:stretch>
              <a:fillRect l="0" t="0" r="0" b="0"/>
            </a:stretch>
          </a:blipFill>
        </p:spPr>
      </p:sp>
      <p:sp>
        <p:nvSpPr>
          <p:cNvPr name="Freeform 18" id="18"/>
          <p:cNvSpPr/>
          <p:nvPr/>
        </p:nvSpPr>
        <p:spPr>
          <a:xfrm flipH="false" flipV="false" rot="0">
            <a:off x="12423088" y="4744298"/>
            <a:ext cx="1097750" cy="944065"/>
          </a:xfrm>
          <a:custGeom>
            <a:avLst/>
            <a:gdLst/>
            <a:ahLst/>
            <a:cxnLst/>
            <a:rect r="r" b="b" t="t" l="l"/>
            <a:pathLst>
              <a:path h="944065" w="1097750">
                <a:moveTo>
                  <a:pt x="0" y="0"/>
                </a:moveTo>
                <a:lnTo>
                  <a:pt x="1097750" y="0"/>
                </a:lnTo>
                <a:lnTo>
                  <a:pt x="1097750" y="944065"/>
                </a:lnTo>
                <a:lnTo>
                  <a:pt x="0" y="944065"/>
                </a:lnTo>
                <a:lnTo>
                  <a:pt x="0" y="0"/>
                </a:lnTo>
                <a:close/>
              </a:path>
            </a:pathLst>
          </a:custGeom>
          <a:blipFill>
            <a:blip r:embed="rId30">
              <a:extLst>
                <a:ext uri="{96DAC541-7B7A-43D3-8B79-37D633B846F1}">
                  <asvg:svgBlip xmlns:asvg="http://schemas.microsoft.com/office/drawing/2016/SVG/main" r:embed="rId31"/>
                </a:ext>
              </a:extLst>
            </a:blip>
            <a:stretch>
              <a:fillRect l="0" t="0" r="0" b="0"/>
            </a:stretch>
          </a:blipFill>
        </p:spPr>
      </p:sp>
      <p:sp>
        <p:nvSpPr>
          <p:cNvPr name="Freeform 19" id="19"/>
          <p:cNvSpPr/>
          <p:nvPr/>
        </p:nvSpPr>
        <p:spPr>
          <a:xfrm flipH="false" flipV="false" rot="0">
            <a:off x="14332464" y="4790706"/>
            <a:ext cx="841526" cy="972352"/>
          </a:xfrm>
          <a:custGeom>
            <a:avLst/>
            <a:gdLst/>
            <a:ahLst/>
            <a:cxnLst/>
            <a:rect r="r" b="b" t="t" l="l"/>
            <a:pathLst>
              <a:path h="972352" w="841526">
                <a:moveTo>
                  <a:pt x="0" y="0"/>
                </a:moveTo>
                <a:lnTo>
                  <a:pt x="841526" y="0"/>
                </a:lnTo>
                <a:lnTo>
                  <a:pt x="841526" y="972352"/>
                </a:lnTo>
                <a:lnTo>
                  <a:pt x="0" y="972352"/>
                </a:lnTo>
                <a:lnTo>
                  <a:pt x="0" y="0"/>
                </a:lnTo>
                <a:close/>
              </a:path>
            </a:pathLst>
          </a:custGeom>
          <a:blipFill>
            <a:blip r:embed="rId32">
              <a:extLst>
                <a:ext uri="{96DAC541-7B7A-43D3-8B79-37D633B846F1}">
                  <asvg:svgBlip xmlns:asvg="http://schemas.microsoft.com/office/drawing/2016/SVG/main" r:embed="rId33"/>
                </a:ext>
              </a:extLst>
            </a:blip>
            <a:stretch>
              <a:fillRect l="0" t="0" r="0" b="0"/>
            </a:stretch>
          </a:blipFill>
        </p:spPr>
      </p:sp>
      <p:sp>
        <p:nvSpPr>
          <p:cNvPr name="Freeform 20" id="20"/>
          <p:cNvSpPr/>
          <p:nvPr/>
        </p:nvSpPr>
        <p:spPr>
          <a:xfrm flipH="false" flipV="false" rot="0">
            <a:off x="15976582" y="4901201"/>
            <a:ext cx="972352" cy="929922"/>
          </a:xfrm>
          <a:custGeom>
            <a:avLst/>
            <a:gdLst/>
            <a:ahLst/>
            <a:cxnLst/>
            <a:rect r="r" b="b" t="t" l="l"/>
            <a:pathLst>
              <a:path h="929922" w="972352">
                <a:moveTo>
                  <a:pt x="0" y="0"/>
                </a:moveTo>
                <a:lnTo>
                  <a:pt x="972352" y="0"/>
                </a:lnTo>
                <a:lnTo>
                  <a:pt x="972352" y="929921"/>
                </a:lnTo>
                <a:lnTo>
                  <a:pt x="0" y="929921"/>
                </a:lnTo>
                <a:lnTo>
                  <a:pt x="0" y="0"/>
                </a:lnTo>
                <a:close/>
              </a:path>
            </a:pathLst>
          </a:custGeom>
          <a:blipFill>
            <a:blip r:embed="rId34">
              <a:extLst>
                <a:ext uri="{96DAC541-7B7A-43D3-8B79-37D633B846F1}">
                  <asvg:svgBlip xmlns:asvg="http://schemas.microsoft.com/office/drawing/2016/SVG/main" r:embed="rId35"/>
                </a:ext>
              </a:extLst>
            </a:blip>
            <a:stretch>
              <a:fillRect l="0" t="0" r="0" b="0"/>
            </a:stretch>
          </a:blipFill>
        </p:spPr>
      </p:sp>
      <p:sp>
        <p:nvSpPr>
          <p:cNvPr name="Freeform 21" id="21"/>
          <p:cNvSpPr/>
          <p:nvPr/>
        </p:nvSpPr>
        <p:spPr>
          <a:xfrm flipH="false" flipV="false" rot="0">
            <a:off x="16038459" y="6608296"/>
            <a:ext cx="848598" cy="972352"/>
          </a:xfrm>
          <a:custGeom>
            <a:avLst/>
            <a:gdLst/>
            <a:ahLst/>
            <a:cxnLst/>
            <a:rect r="r" b="b" t="t" l="l"/>
            <a:pathLst>
              <a:path h="972352" w="848598">
                <a:moveTo>
                  <a:pt x="0" y="0"/>
                </a:moveTo>
                <a:lnTo>
                  <a:pt x="848598" y="0"/>
                </a:lnTo>
                <a:lnTo>
                  <a:pt x="848598" y="972352"/>
                </a:lnTo>
                <a:lnTo>
                  <a:pt x="0" y="972352"/>
                </a:lnTo>
                <a:lnTo>
                  <a:pt x="0" y="0"/>
                </a:lnTo>
                <a:close/>
              </a:path>
            </a:pathLst>
          </a:custGeom>
          <a:blipFill>
            <a:blip r:embed="rId36">
              <a:extLst>
                <a:ext uri="{96DAC541-7B7A-43D3-8B79-37D633B846F1}">
                  <asvg:svgBlip xmlns:asvg="http://schemas.microsoft.com/office/drawing/2016/SVG/main" r:embed="rId37"/>
                </a:ext>
              </a:extLst>
            </a:blip>
            <a:stretch>
              <a:fillRect l="0" t="0" r="0" b="0"/>
            </a:stretch>
          </a:blipFill>
        </p:spPr>
      </p:sp>
      <p:sp>
        <p:nvSpPr>
          <p:cNvPr name="Freeform 22" id="22"/>
          <p:cNvSpPr/>
          <p:nvPr/>
        </p:nvSpPr>
        <p:spPr>
          <a:xfrm flipH="false" flipV="false" rot="0">
            <a:off x="14387269" y="6574264"/>
            <a:ext cx="731916" cy="972352"/>
          </a:xfrm>
          <a:custGeom>
            <a:avLst/>
            <a:gdLst/>
            <a:ahLst/>
            <a:cxnLst/>
            <a:rect r="r" b="b" t="t" l="l"/>
            <a:pathLst>
              <a:path h="972352" w="731916">
                <a:moveTo>
                  <a:pt x="0" y="0"/>
                </a:moveTo>
                <a:lnTo>
                  <a:pt x="731915" y="0"/>
                </a:lnTo>
                <a:lnTo>
                  <a:pt x="731915" y="972352"/>
                </a:lnTo>
                <a:lnTo>
                  <a:pt x="0" y="972352"/>
                </a:lnTo>
                <a:lnTo>
                  <a:pt x="0" y="0"/>
                </a:lnTo>
                <a:close/>
              </a:path>
            </a:pathLst>
          </a:custGeom>
          <a:blipFill>
            <a:blip r:embed="rId38">
              <a:extLst>
                <a:ext uri="{96DAC541-7B7A-43D3-8B79-37D633B846F1}">
                  <asvg:svgBlip xmlns:asvg="http://schemas.microsoft.com/office/drawing/2016/SVG/main" r:embed="rId39"/>
                </a:ext>
              </a:extLst>
            </a:blip>
            <a:stretch>
              <a:fillRect l="0" t="0" r="0" b="0"/>
            </a:stretch>
          </a:blipFill>
        </p:spPr>
      </p:sp>
      <p:sp>
        <p:nvSpPr>
          <p:cNvPr name="Freeform 23" id="23"/>
          <p:cNvSpPr/>
          <p:nvPr/>
        </p:nvSpPr>
        <p:spPr>
          <a:xfrm flipH="false" flipV="false" rot="0">
            <a:off x="10960998" y="8357822"/>
            <a:ext cx="581643" cy="972352"/>
          </a:xfrm>
          <a:custGeom>
            <a:avLst/>
            <a:gdLst/>
            <a:ahLst/>
            <a:cxnLst/>
            <a:rect r="r" b="b" t="t" l="l"/>
            <a:pathLst>
              <a:path h="972352" w="581643">
                <a:moveTo>
                  <a:pt x="0" y="0"/>
                </a:moveTo>
                <a:lnTo>
                  <a:pt x="581643" y="0"/>
                </a:lnTo>
                <a:lnTo>
                  <a:pt x="581643" y="972352"/>
                </a:lnTo>
                <a:lnTo>
                  <a:pt x="0" y="972352"/>
                </a:lnTo>
                <a:lnTo>
                  <a:pt x="0" y="0"/>
                </a:lnTo>
                <a:close/>
              </a:path>
            </a:pathLst>
          </a:custGeom>
          <a:blipFill>
            <a:blip r:embed="rId40">
              <a:extLst>
                <a:ext uri="{96DAC541-7B7A-43D3-8B79-37D633B846F1}">
                  <asvg:svgBlip xmlns:asvg="http://schemas.microsoft.com/office/drawing/2016/SVG/main" r:embed="rId41"/>
                </a:ext>
              </a:extLst>
            </a:blip>
            <a:stretch>
              <a:fillRect l="0" t="0" r="0" b="0"/>
            </a:stretch>
          </a:blipFill>
        </p:spPr>
      </p:sp>
      <p:sp>
        <p:nvSpPr>
          <p:cNvPr name="Freeform 24" id="24"/>
          <p:cNvSpPr/>
          <p:nvPr/>
        </p:nvSpPr>
        <p:spPr>
          <a:xfrm flipH="false" flipV="false" rot="0">
            <a:off x="12616613" y="6536917"/>
            <a:ext cx="710701" cy="972352"/>
          </a:xfrm>
          <a:custGeom>
            <a:avLst/>
            <a:gdLst/>
            <a:ahLst/>
            <a:cxnLst/>
            <a:rect r="r" b="b" t="t" l="l"/>
            <a:pathLst>
              <a:path h="972352" w="710701">
                <a:moveTo>
                  <a:pt x="0" y="0"/>
                </a:moveTo>
                <a:lnTo>
                  <a:pt x="710700" y="0"/>
                </a:lnTo>
                <a:lnTo>
                  <a:pt x="710700" y="972352"/>
                </a:lnTo>
                <a:lnTo>
                  <a:pt x="0" y="972352"/>
                </a:lnTo>
                <a:lnTo>
                  <a:pt x="0" y="0"/>
                </a:lnTo>
                <a:close/>
              </a:path>
            </a:pathLst>
          </a:custGeom>
          <a:blipFill>
            <a:blip r:embed="rId42">
              <a:extLst>
                <a:ext uri="{96DAC541-7B7A-43D3-8B79-37D633B846F1}">
                  <asvg:svgBlip xmlns:asvg="http://schemas.microsoft.com/office/drawing/2016/SVG/main" r:embed="rId43"/>
                </a:ext>
              </a:extLst>
            </a:blip>
            <a:stretch>
              <a:fillRect l="0" t="0" r="0" b="0"/>
            </a:stretch>
          </a:blipFill>
        </p:spPr>
      </p:sp>
      <p:sp>
        <p:nvSpPr>
          <p:cNvPr name="Freeform 25" id="25"/>
          <p:cNvSpPr/>
          <p:nvPr/>
        </p:nvSpPr>
        <p:spPr>
          <a:xfrm flipH="false" flipV="false" rot="0">
            <a:off x="10765644" y="6571391"/>
            <a:ext cx="972352" cy="972352"/>
          </a:xfrm>
          <a:custGeom>
            <a:avLst/>
            <a:gdLst/>
            <a:ahLst/>
            <a:cxnLst/>
            <a:rect r="r" b="b" t="t" l="l"/>
            <a:pathLst>
              <a:path h="972352" w="972352">
                <a:moveTo>
                  <a:pt x="0" y="0"/>
                </a:moveTo>
                <a:lnTo>
                  <a:pt x="972352" y="0"/>
                </a:lnTo>
                <a:lnTo>
                  <a:pt x="972352" y="972352"/>
                </a:lnTo>
                <a:lnTo>
                  <a:pt x="0" y="972352"/>
                </a:lnTo>
                <a:lnTo>
                  <a:pt x="0" y="0"/>
                </a:lnTo>
                <a:close/>
              </a:path>
            </a:pathLst>
          </a:custGeom>
          <a:blipFill>
            <a:blip r:embed="rId44">
              <a:extLst>
                <a:ext uri="{96DAC541-7B7A-43D3-8B79-37D633B846F1}">
                  <asvg:svgBlip xmlns:asvg="http://schemas.microsoft.com/office/drawing/2016/SVG/main" r:embed="rId45"/>
                </a:ext>
              </a:extLst>
            </a:blip>
            <a:stretch>
              <a:fillRect l="0" t="0" r="0" b="0"/>
            </a:stretch>
          </a:blipFill>
        </p:spPr>
      </p:sp>
      <p:sp>
        <p:nvSpPr>
          <p:cNvPr name="Freeform 26" id="26"/>
          <p:cNvSpPr/>
          <p:nvPr/>
        </p:nvSpPr>
        <p:spPr>
          <a:xfrm flipH="false" flipV="false" rot="0">
            <a:off x="8923454" y="6617357"/>
            <a:ext cx="972352" cy="903403"/>
          </a:xfrm>
          <a:custGeom>
            <a:avLst/>
            <a:gdLst/>
            <a:ahLst/>
            <a:cxnLst/>
            <a:rect r="r" b="b" t="t" l="l"/>
            <a:pathLst>
              <a:path h="903403" w="972352">
                <a:moveTo>
                  <a:pt x="0" y="0"/>
                </a:moveTo>
                <a:lnTo>
                  <a:pt x="972351" y="0"/>
                </a:lnTo>
                <a:lnTo>
                  <a:pt x="972351" y="903403"/>
                </a:lnTo>
                <a:lnTo>
                  <a:pt x="0" y="903403"/>
                </a:lnTo>
                <a:lnTo>
                  <a:pt x="0" y="0"/>
                </a:lnTo>
                <a:close/>
              </a:path>
            </a:pathLst>
          </a:custGeom>
          <a:blipFill>
            <a:blip r:embed="rId46">
              <a:extLst>
                <a:ext uri="{96DAC541-7B7A-43D3-8B79-37D633B846F1}">
                  <asvg:svgBlip xmlns:asvg="http://schemas.microsoft.com/office/drawing/2016/SVG/main" r:embed="rId47"/>
                </a:ext>
              </a:extLst>
            </a:blip>
            <a:stretch>
              <a:fillRect l="0" t="0" r="0" b="0"/>
            </a:stretch>
          </a:blipFill>
        </p:spPr>
      </p:sp>
      <p:sp>
        <p:nvSpPr>
          <p:cNvPr name="Freeform 27" id="27"/>
          <p:cNvSpPr/>
          <p:nvPr/>
        </p:nvSpPr>
        <p:spPr>
          <a:xfrm flipH="false" flipV="false" rot="0">
            <a:off x="14268819" y="8357822"/>
            <a:ext cx="968816" cy="972352"/>
          </a:xfrm>
          <a:custGeom>
            <a:avLst/>
            <a:gdLst/>
            <a:ahLst/>
            <a:cxnLst/>
            <a:rect r="r" b="b" t="t" l="l"/>
            <a:pathLst>
              <a:path h="972352" w="968816">
                <a:moveTo>
                  <a:pt x="0" y="0"/>
                </a:moveTo>
                <a:lnTo>
                  <a:pt x="968815" y="0"/>
                </a:lnTo>
                <a:lnTo>
                  <a:pt x="968815" y="972352"/>
                </a:lnTo>
                <a:lnTo>
                  <a:pt x="0" y="972352"/>
                </a:lnTo>
                <a:lnTo>
                  <a:pt x="0" y="0"/>
                </a:lnTo>
                <a:close/>
              </a:path>
            </a:pathLst>
          </a:custGeom>
          <a:blipFill>
            <a:blip r:embed="rId48">
              <a:extLst>
                <a:ext uri="{96DAC541-7B7A-43D3-8B79-37D633B846F1}">
                  <asvg:svgBlip xmlns:asvg="http://schemas.microsoft.com/office/drawing/2016/SVG/main" r:embed="rId49"/>
                </a:ext>
              </a:extLst>
            </a:blip>
            <a:stretch>
              <a:fillRect l="0" t="0" r="0" b="0"/>
            </a:stretch>
          </a:blipFill>
        </p:spPr>
      </p:sp>
      <p:sp>
        <p:nvSpPr>
          <p:cNvPr name="Freeform 28" id="28"/>
          <p:cNvSpPr/>
          <p:nvPr/>
        </p:nvSpPr>
        <p:spPr>
          <a:xfrm flipH="false" flipV="false" rot="0">
            <a:off x="12659043" y="8357822"/>
            <a:ext cx="625841" cy="972352"/>
          </a:xfrm>
          <a:custGeom>
            <a:avLst/>
            <a:gdLst/>
            <a:ahLst/>
            <a:cxnLst/>
            <a:rect r="r" b="b" t="t" l="l"/>
            <a:pathLst>
              <a:path h="972352" w="625841">
                <a:moveTo>
                  <a:pt x="0" y="0"/>
                </a:moveTo>
                <a:lnTo>
                  <a:pt x="625840" y="0"/>
                </a:lnTo>
                <a:lnTo>
                  <a:pt x="625840" y="972352"/>
                </a:lnTo>
                <a:lnTo>
                  <a:pt x="0" y="972352"/>
                </a:lnTo>
                <a:lnTo>
                  <a:pt x="0" y="0"/>
                </a:lnTo>
                <a:close/>
              </a:path>
            </a:pathLst>
          </a:custGeom>
          <a:blipFill>
            <a:blip r:embed="rId50">
              <a:extLst>
                <a:ext uri="{96DAC541-7B7A-43D3-8B79-37D633B846F1}">
                  <asvg:svgBlip xmlns:asvg="http://schemas.microsoft.com/office/drawing/2016/SVG/main" r:embed="rId51"/>
                </a:ext>
              </a:extLst>
            </a:blip>
            <a:stretch>
              <a:fillRect l="0" t="0" r="0" b="0"/>
            </a:stretch>
          </a:blipFill>
        </p:spPr>
      </p:sp>
      <p:sp>
        <p:nvSpPr>
          <p:cNvPr name="Freeform 29" id="29"/>
          <p:cNvSpPr/>
          <p:nvPr/>
        </p:nvSpPr>
        <p:spPr>
          <a:xfrm flipH="false" flipV="false" rot="0">
            <a:off x="15976582" y="8357822"/>
            <a:ext cx="972352" cy="972352"/>
          </a:xfrm>
          <a:custGeom>
            <a:avLst/>
            <a:gdLst/>
            <a:ahLst/>
            <a:cxnLst/>
            <a:rect r="r" b="b" t="t" l="l"/>
            <a:pathLst>
              <a:path h="972352" w="972352">
                <a:moveTo>
                  <a:pt x="0" y="0"/>
                </a:moveTo>
                <a:lnTo>
                  <a:pt x="972352" y="0"/>
                </a:lnTo>
                <a:lnTo>
                  <a:pt x="972352" y="972352"/>
                </a:lnTo>
                <a:lnTo>
                  <a:pt x="0" y="972352"/>
                </a:lnTo>
                <a:lnTo>
                  <a:pt x="0" y="0"/>
                </a:lnTo>
                <a:close/>
              </a:path>
            </a:pathLst>
          </a:custGeom>
          <a:blipFill>
            <a:blip r:embed="rId52">
              <a:extLst>
                <a:ext uri="{96DAC541-7B7A-43D3-8B79-37D633B846F1}">
                  <asvg:svgBlip xmlns:asvg="http://schemas.microsoft.com/office/drawing/2016/SVG/main" r:embed="rId53"/>
                </a:ext>
              </a:extLst>
            </a:blip>
            <a:stretch>
              <a:fillRect l="0" t="0" r="0" b="0"/>
            </a:stretch>
          </a:blipFill>
        </p:spPr>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TextBox 3" id="3"/>
          <p:cNvSpPr txBox="true"/>
          <p:nvPr/>
        </p:nvSpPr>
        <p:spPr>
          <a:xfrm rot="0">
            <a:off x="1028700" y="1019175"/>
            <a:ext cx="5243646" cy="2447925"/>
          </a:xfrm>
          <a:prstGeom prst="rect">
            <a:avLst/>
          </a:prstGeom>
        </p:spPr>
        <p:txBody>
          <a:bodyPr anchor="t" rtlCol="false" tIns="0" lIns="0" bIns="0" rIns="0">
            <a:spAutoFit/>
          </a:bodyPr>
          <a:lstStyle/>
          <a:p>
            <a:pPr algn="l" marL="0" indent="0" lvl="0">
              <a:lnSpc>
                <a:spcPts val="9600"/>
              </a:lnSpc>
              <a:spcBef>
                <a:spcPct val="0"/>
              </a:spcBef>
            </a:pPr>
            <a:r>
              <a:rPr lang="en-US" sz="8000" u="none">
                <a:solidFill>
                  <a:srgbClr val="1B1B1B"/>
                </a:solidFill>
                <a:latin typeface="Clear Sans Bold"/>
              </a:rPr>
              <a:t>Trang</a:t>
            </a:r>
          </a:p>
          <a:p>
            <a:pPr algn="l" marL="0" indent="0" lvl="0">
              <a:lnSpc>
                <a:spcPts val="9600"/>
              </a:lnSpc>
              <a:spcBef>
                <a:spcPct val="0"/>
              </a:spcBef>
            </a:pPr>
            <a:r>
              <a:rPr lang="en-US" sz="8000" u="none">
                <a:solidFill>
                  <a:srgbClr val="1B1B1B"/>
                </a:solidFill>
                <a:latin typeface="Clear Sans Bold"/>
              </a:rPr>
              <a:t>tài nguyên</a:t>
            </a:r>
          </a:p>
        </p:txBody>
      </p:sp>
      <p:sp>
        <p:nvSpPr>
          <p:cNvPr name="TextBox 4" id="4"/>
          <p:cNvSpPr txBox="true"/>
          <p:nvPr/>
        </p:nvSpPr>
        <p:spPr>
          <a:xfrm rot="0">
            <a:off x="1028700" y="8227695"/>
            <a:ext cx="5243646" cy="1030605"/>
          </a:xfrm>
          <a:prstGeom prst="rect">
            <a:avLst/>
          </a:prstGeom>
        </p:spPr>
        <p:txBody>
          <a:bodyPr anchor="t" rtlCol="false" tIns="0" lIns="0" bIns="0" rIns="0">
            <a:spAutoFit/>
          </a:bodyPr>
          <a:lstStyle/>
          <a:p>
            <a:pPr algn="l">
              <a:lnSpc>
                <a:spcPts val="2730"/>
              </a:lnSpc>
            </a:pPr>
            <a:r>
              <a:rPr lang="en-US" sz="2100">
                <a:solidFill>
                  <a:srgbClr val="1B1B1B"/>
                </a:solidFill>
                <a:latin typeface="IBM Plex Sans"/>
                <a:hlinkClick r:id="rId3" tooltip="https://docs.google.com/spreadsheets/d/1DUF2isFWsqVSYhbaACYtbgcLi_YjDqpE3GLQIVgkKQg/edit#gid=69851113"/>
              </a:rPr>
              <a:t>Tìm điều kỳ diệu và thú vị khi trình bày với Bản Thuyết Trình Canva. Nhấn các phím sau khi ở chế độ Trình bày!</a:t>
            </a:r>
          </a:p>
        </p:txBody>
      </p:sp>
      <p:sp>
        <p:nvSpPr>
          <p:cNvPr name="TextBox 5" id="5"/>
          <p:cNvSpPr txBox="true"/>
          <p:nvPr/>
        </p:nvSpPr>
        <p:spPr>
          <a:xfrm rot="0">
            <a:off x="9144000" y="4399280"/>
            <a:ext cx="8115300" cy="4859020"/>
          </a:xfrm>
          <a:prstGeom prst="rect">
            <a:avLst/>
          </a:prstGeom>
        </p:spPr>
        <p:txBody>
          <a:bodyPr anchor="t" rtlCol="false" tIns="0" lIns="0" bIns="0" rIns="0">
            <a:spAutoFit/>
          </a:bodyPr>
          <a:lstStyle/>
          <a:p>
            <a:pPr algn="l" marL="604519" indent="-302260" lvl="1">
              <a:lnSpc>
                <a:spcPts val="5599"/>
              </a:lnSpc>
              <a:buFont typeface="Arial"/>
              <a:buChar char="•"/>
            </a:pPr>
            <a:r>
              <a:rPr lang="en-US" sz="2799">
                <a:solidFill>
                  <a:srgbClr val="1B1B1B"/>
                </a:solidFill>
                <a:latin typeface="IBM Plex Sans"/>
                <a:hlinkClick r:id="rId4" tooltip="https://docs.google.com/spreadsheets/d/1DUF2isFWsqVSYhbaACYtbgcLi_YjDqpE3GLQIVgkKQg/edit#gid=69851113"/>
              </a:rPr>
              <a:t>B để tạo hiệu ứng mờ</a:t>
            </a:r>
          </a:p>
          <a:p>
            <a:pPr algn="l" marL="604519" indent="-302260" lvl="1">
              <a:lnSpc>
                <a:spcPts val="5599"/>
              </a:lnSpc>
              <a:buFont typeface="Arial"/>
              <a:buChar char="•"/>
            </a:pPr>
            <a:r>
              <a:rPr lang="en-US" sz="2799">
                <a:solidFill>
                  <a:srgbClr val="1B1B1B"/>
                </a:solidFill>
                <a:latin typeface="IBM Plex Sans"/>
                <a:hlinkClick r:id="rId5" tooltip="https://docs.google.com/spreadsheets/d/1DUF2isFWsqVSYhbaACYtbgcLi_YjDqpE3GLQIVgkKQg/edit#gid=69851113"/>
              </a:rPr>
              <a:t>C để tạo hoa giấy</a:t>
            </a:r>
          </a:p>
          <a:p>
            <a:pPr algn="l" marL="604519" indent="-302260" lvl="1">
              <a:lnSpc>
                <a:spcPts val="5599"/>
              </a:lnSpc>
              <a:buFont typeface="Arial"/>
              <a:buChar char="•"/>
            </a:pPr>
            <a:r>
              <a:rPr lang="en-US" sz="2799">
                <a:solidFill>
                  <a:srgbClr val="1B1B1B"/>
                </a:solidFill>
                <a:latin typeface="IBM Plex Sans"/>
                <a:hlinkClick r:id="rId6" tooltip="https://docs.google.com/spreadsheets/d/1DUF2isFWsqVSYhbaACYtbgcLi_YjDqpE3GLQIVgkKQg/edit#gid=69851113"/>
              </a:rPr>
              <a:t>D để tạo tiếng trống</a:t>
            </a:r>
          </a:p>
          <a:p>
            <a:pPr algn="l" marL="604519" indent="-302260" lvl="1">
              <a:lnSpc>
                <a:spcPts val="5599"/>
              </a:lnSpc>
              <a:buFont typeface="Arial"/>
              <a:buChar char="•"/>
            </a:pPr>
            <a:r>
              <a:rPr lang="en-US" sz="2799">
                <a:solidFill>
                  <a:srgbClr val="1B1B1B"/>
                </a:solidFill>
                <a:latin typeface="IBM Plex Sans"/>
                <a:hlinkClick r:id="rId7" tooltip="https://docs.google.com/spreadsheets/d/1DUF2isFWsqVSYhbaACYtbgcLi_YjDqpE3GLQIVgkKQg/edit#gid=69851113"/>
              </a:rPr>
              <a:t>O để tạo bong bóng</a:t>
            </a:r>
          </a:p>
          <a:p>
            <a:pPr algn="l" marL="604519" indent="-302260" lvl="1">
              <a:lnSpc>
                <a:spcPts val="5599"/>
              </a:lnSpc>
              <a:buFont typeface="Arial"/>
              <a:buChar char="•"/>
            </a:pPr>
            <a:r>
              <a:rPr lang="en-US" sz="2799">
                <a:solidFill>
                  <a:srgbClr val="1B1B1B"/>
                </a:solidFill>
                <a:latin typeface="IBM Plex Sans"/>
                <a:hlinkClick r:id="rId8" tooltip="https://docs.google.com/spreadsheets/d/1DUF2isFWsqVSYhbaACYtbgcLi_YjDqpE3GLQIVgkKQg/edit#gid=69851113"/>
              </a:rPr>
              <a:t>Q để tắt tiếng</a:t>
            </a:r>
          </a:p>
          <a:p>
            <a:pPr algn="l" marL="604519" indent="-302260" lvl="1">
              <a:lnSpc>
                <a:spcPts val="5599"/>
              </a:lnSpc>
              <a:buFont typeface="Arial"/>
              <a:buChar char="•"/>
            </a:pPr>
            <a:r>
              <a:rPr lang="en-US" sz="2799">
                <a:solidFill>
                  <a:srgbClr val="1B1B1B"/>
                </a:solidFill>
                <a:latin typeface="IBM Plex Sans"/>
                <a:hlinkClick r:id="rId9" tooltip="https://docs.google.com/spreadsheets/d/1DUF2isFWsqVSYhbaACYtbgcLi_YjDqpE3GLQIVgkKQg/edit#gid=69851113"/>
              </a:rPr>
              <a:t>X để đóng</a:t>
            </a:r>
          </a:p>
          <a:p>
            <a:pPr algn="l" marL="604519" indent="-302260" lvl="1">
              <a:lnSpc>
                <a:spcPts val="5599"/>
              </a:lnSpc>
              <a:buFont typeface="Arial"/>
              <a:buChar char="•"/>
            </a:pPr>
            <a:r>
              <a:rPr lang="en-US" sz="2799">
                <a:solidFill>
                  <a:srgbClr val="1B1B1B"/>
                </a:solidFill>
                <a:latin typeface="IBM Plex Sans"/>
                <a:hlinkClick r:id="rId10" tooltip="https://docs.google.com/spreadsheets/d/1DUF2isFWsqVSYhbaACYtbgcLi_YjDqpE3GLQIVgkKQg/edit#gid=69851113"/>
              </a:rPr>
              <a:t>Bất kể số từ 0-9 để đếm giờ</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8FF78"/>
        </a:solidFill>
      </p:bgPr>
    </p:bg>
    <p:spTree>
      <p:nvGrpSpPr>
        <p:cNvPr id="1" name=""/>
        <p:cNvGrpSpPr/>
        <p:nvPr/>
      </p:nvGrpSpPr>
      <p:grpSpPr>
        <a:xfrm>
          <a:off x="0" y="0"/>
          <a:ext cx="0" cy="0"/>
          <a:chOff x="0" y="0"/>
          <a:chExt cx="0" cy="0"/>
        </a:xfrm>
      </p:grpSpPr>
      <p:sp>
        <p:nvSpPr>
          <p:cNvPr name="AutoShape 2" id="2"/>
          <p:cNvSpPr/>
          <p:nvPr/>
        </p:nvSpPr>
        <p:spPr>
          <a:xfrm rot="0">
            <a:off x="0" y="1028700"/>
            <a:ext cx="18288000" cy="8229600"/>
          </a:xfrm>
          <a:prstGeom prst="rect">
            <a:avLst/>
          </a:prstGeom>
          <a:solidFill>
            <a:srgbClr val="F4F4F4"/>
          </a:solidFill>
        </p:spPr>
      </p:sp>
      <p:grpSp>
        <p:nvGrpSpPr>
          <p:cNvPr name="Group 3" id="3"/>
          <p:cNvGrpSpPr/>
          <p:nvPr/>
        </p:nvGrpSpPr>
        <p:grpSpPr>
          <a:xfrm rot="0">
            <a:off x="2225238" y="4051300"/>
            <a:ext cx="6378583" cy="2184400"/>
            <a:chOff x="0" y="0"/>
            <a:chExt cx="8504778" cy="2912533"/>
          </a:xfrm>
        </p:grpSpPr>
        <p:sp>
          <p:nvSpPr>
            <p:cNvPr name="TextBox 4" id="4"/>
            <p:cNvSpPr txBox="true"/>
            <p:nvPr/>
          </p:nvSpPr>
          <p:spPr>
            <a:xfrm rot="0">
              <a:off x="0" y="1277408"/>
              <a:ext cx="8504778" cy="1635125"/>
            </a:xfrm>
            <a:prstGeom prst="rect">
              <a:avLst/>
            </a:prstGeom>
          </p:spPr>
          <p:txBody>
            <a:bodyPr anchor="t" rtlCol="false" tIns="0" lIns="0" bIns="0" rIns="0">
              <a:spAutoFit/>
            </a:bodyPr>
            <a:lstStyle/>
            <a:p>
              <a:pPr algn="l" marL="0" indent="0" lvl="0">
                <a:lnSpc>
                  <a:spcPts val="9600"/>
                </a:lnSpc>
                <a:spcBef>
                  <a:spcPct val="0"/>
                </a:spcBef>
              </a:pPr>
              <a:r>
                <a:rPr lang="en-US" sz="8000" u="none">
                  <a:solidFill>
                    <a:srgbClr val="1B1B1B"/>
                  </a:solidFill>
                  <a:latin typeface="Clear Sans Bold"/>
                </a:rPr>
                <a:t>Nội dung</a:t>
              </a:r>
            </a:p>
          </p:txBody>
        </p:sp>
        <p:sp>
          <p:nvSpPr>
            <p:cNvPr name="TextBox 5" id="5"/>
            <p:cNvSpPr txBox="true"/>
            <p:nvPr/>
          </p:nvSpPr>
          <p:spPr>
            <a:xfrm rot="0">
              <a:off x="0" y="-19050"/>
              <a:ext cx="8504778" cy="546523"/>
            </a:xfrm>
            <a:prstGeom prst="rect">
              <a:avLst/>
            </a:prstGeom>
          </p:spPr>
          <p:txBody>
            <a:bodyPr anchor="t" rtlCol="false" tIns="0" lIns="0" bIns="0" rIns="0">
              <a:spAutoFit/>
            </a:bodyPr>
            <a:lstStyle/>
            <a:p>
              <a:pPr algn="l" marL="0" indent="0" lvl="0">
                <a:lnSpc>
                  <a:spcPts val="3380"/>
                </a:lnSpc>
                <a:spcBef>
                  <a:spcPct val="0"/>
                </a:spcBef>
              </a:pPr>
              <a:r>
                <a:rPr lang="en-US" sz="2600" u="sng">
                  <a:solidFill>
                    <a:srgbClr val="1B1B1B"/>
                  </a:solidFill>
                  <a:latin typeface="IBM Plex Sans"/>
                </a:rPr>
                <a:t>Báo cáo này bao gồm những gì</a:t>
              </a:r>
            </a:p>
          </p:txBody>
        </p:sp>
      </p:grpSp>
      <p:sp>
        <p:nvSpPr>
          <p:cNvPr name="TextBox 6" id="6"/>
          <p:cNvSpPr txBox="true"/>
          <p:nvPr/>
        </p:nvSpPr>
        <p:spPr>
          <a:xfrm rot="0">
            <a:off x="9802992" y="3014980"/>
            <a:ext cx="6259770" cy="4047490"/>
          </a:xfrm>
          <a:prstGeom prst="rect">
            <a:avLst/>
          </a:prstGeom>
        </p:spPr>
        <p:txBody>
          <a:bodyPr anchor="t" rtlCol="false" tIns="0" lIns="0" bIns="0" rIns="0">
            <a:spAutoFit/>
          </a:bodyPr>
          <a:lstStyle/>
          <a:p>
            <a:pPr algn="l" marL="588327" indent="-294163" lvl="1">
              <a:lnSpc>
                <a:spcPts val="5449"/>
              </a:lnSpc>
              <a:buAutoNum type="arabicPeriod" startAt="1"/>
            </a:pPr>
            <a:r>
              <a:rPr lang="en-US" sz="2724">
                <a:solidFill>
                  <a:srgbClr val="1B1B1B"/>
                </a:solidFill>
                <a:latin typeface="IBM Plex Sans"/>
                <a:hlinkClick r:id="rId2" tooltip="https://docs.google.com/spreadsheets/d/1DUF2isFWsqVSYhbaACYtbgcLi_YjDqpE3GLQIVgkKQg/edit#gid=69851113"/>
              </a:rPr>
              <a:t>Điểm nổi bật và Cập nhật Chính</a:t>
            </a:r>
          </a:p>
          <a:p>
            <a:pPr algn="l" marL="588327" indent="-294163" lvl="1">
              <a:lnSpc>
                <a:spcPts val="5449"/>
              </a:lnSpc>
              <a:buAutoNum type="arabicPeriod" startAt="1"/>
            </a:pPr>
            <a:r>
              <a:rPr lang="en-US" sz="2724">
                <a:solidFill>
                  <a:srgbClr val="1B1B1B"/>
                </a:solidFill>
                <a:latin typeface="IBM Plex Sans"/>
                <a:hlinkClick r:id="rId3" tooltip="https://docs.google.com/spreadsheets/d/1DUF2isFWsqVSYhbaACYtbgcLi_YjDqpE3GLQIVgkKQg/edit#gid=69851113"/>
              </a:rPr>
              <a:t>Dòng thời gian</a:t>
            </a:r>
          </a:p>
          <a:p>
            <a:pPr algn="l" marL="588327" indent="-294163" lvl="1">
              <a:lnSpc>
                <a:spcPts val="5449"/>
              </a:lnSpc>
              <a:buAutoNum type="arabicPeriod" startAt="1"/>
            </a:pPr>
            <a:r>
              <a:rPr lang="en-US" sz="2724">
                <a:solidFill>
                  <a:srgbClr val="1B1B1B"/>
                </a:solidFill>
                <a:latin typeface="IBM Plex Sans"/>
                <a:hlinkClick r:id="rId4" tooltip="https://docs.google.com/spreadsheets/d/1DUF2isFWsqVSYhbaACYtbgcLi_YjDqpE3GLQIVgkKQg/edit#gid=69851113"/>
              </a:rPr>
              <a:t>Cân bằng</a:t>
            </a:r>
          </a:p>
          <a:p>
            <a:pPr algn="l" marL="588327" indent="-294163" lvl="1">
              <a:lnSpc>
                <a:spcPts val="5449"/>
              </a:lnSpc>
              <a:buAutoNum type="arabicPeriod" startAt="1"/>
            </a:pPr>
            <a:r>
              <a:rPr lang="en-US" sz="2724">
                <a:solidFill>
                  <a:srgbClr val="1B1B1B"/>
                </a:solidFill>
                <a:latin typeface="IBM Plex Sans"/>
                <a:hlinkClick r:id="rId5" tooltip="https://docs.google.com/spreadsheets/d/1DUF2isFWsqVSYhbaACYtbgcLi_YjDqpE3GLQIVgkKQg/edit#gid=69851113"/>
              </a:rPr>
              <a:t>Thu nhập</a:t>
            </a:r>
          </a:p>
          <a:p>
            <a:pPr algn="l" marL="588327" indent="-294163" lvl="1">
              <a:lnSpc>
                <a:spcPts val="5449"/>
              </a:lnSpc>
              <a:buAutoNum type="arabicPeriod" startAt="1"/>
            </a:pPr>
            <a:r>
              <a:rPr lang="en-US" sz="2724">
                <a:solidFill>
                  <a:srgbClr val="1B1B1B"/>
                </a:solidFill>
                <a:latin typeface="IBM Plex Sans"/>
                <a:hlinkClick r:id="rId6" tooltip="https://docs.google.com/spreadsheets/d/1DUF2isFWsqVSYhbaACYtbgcLi_YjDqpE3GLQIVgkKQg/edit#gid=69851113"/>
              </a:rPr>
              <a:t>Dòng tiền</a:t>
            </a:r>
          </a:p>
          <a:p>
            <a:pPr algn="l" marL="588327" indent="-294163" lvl="1">
              <a:lnSpc>
                <a:spcPts val="5449"/>
              </a:lnSpc>
              <a:buAutoNum type="arabicPeriod" startAt="1"/>
            </a:pPr>
            <a:r>
              <a:rPr lang="en-US" sz="2724">
                <a:solidFill>
                  <a:srgbClr val="1B1B1B"/>
                </a:solidFill>
                <a:latin typeface="IBM Plex Sans"/>
                <a:hlinkClick r:id="rId7" tooltip="https://docs.google.com/spreadsheets/d/1DUF2isFWsqVSYhbaACYtbgcLi_YjDqpE3GLQIVgkKQg/edit#gid=69851113"/>
              </a:rPr>
              <a:t>Cập nhật</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028700" y="1019175"/>
            <a:ext cx="8663715" cy="2447925"/>
          </a:xfrm>
          <a:prstGeom prst="rect">
            <a:avLst/>
          </a:prstGeom>
        </p:spPr>
        <p:txBody>
          <a:bodyPr anchor="t" rtlCol="false" tIns="0" lIns="0" bIns="0" rIns="0">
            <a:spAutoFit/>
          </a:bodyPr>
          <a:lstStyle/>
          <a:p>
            <a:pPr algn="l" marL="0" indent="0" lvl="0">
              <a:lnSpc>
                <a:spcPts val="9600"/>
              </a:lnSpc>
              <a:spcBef>
                <a:spcPct val="0"/>
              </a:spcBef>
            </a:pPr>
            <a:r>
              <a:rPr lang="en-US" sz="8000" u="none">
                <a:solidFill>
                  <a:srgbClr val="1B1B1B"/>
                </a:solidFill>
                <a:latin typeface="Clear Sans Bold"/>
              </a:rPr>
              <a:t>Điểm nổi bật và Cập nhật Chính</a:t>
            </a:r>
          </a:p>
        </p:txBody>
      </p:sp>
      <p:grpSp>
        <p:nvGrpSpPr>
          <p:cNvPr name="Group 3" id="3"/>
          <p:cNvGrpSpPr/>
          <p:nvPr/>
        </p:nvGrpSpPr>
        <p:grpSpPr>
          <a:xfrm rot="0">
            <a:off x="11290419" y="1028700"/>
            <a:ext cx="5968881" cy="1640522"/>
            <a:chOff x="0" y="0"/>
            <a:chExt cx="7958508" cy="2187363"/>
          </a:xfrm>
        </p:grpSpPr>
        <p:sp>
          <p:nvSpPr>
            <p:cNvPr name="TextBox 4" id="4"/>
            <p:cNvSpPr txBox="true"/>
            <p:nvPr/>
          </p:nvSpPr>
          <p:spPr>
            <a:xfrm rot="0">
              <a:off x="0" y="822748"/>
              <a:ext cx="7958508" cy="1364615"/>
            </a:xfrm>
            <a:prstGeom prst="rect">
              <a:avLst/>
            </a:prstGeom>
          </p:spPr>
          <p:txBody>
            <a:bodyPr anchor="t" rtlCol="false" tIns="0" lIns="0" bIns="0" rIns="0">
              <a:spAutoFit/>
            </a:bodyPr>
            <a:lstStyle/>
            <a:p>
              <a:pPr algn="l">
                <a:lnSpc>
                  <a:spcPts val="2730"/>
                </a:lnSpc>
              </a:pPr>
              <a:r>
                <a:rPr lang="en-US" sz="2100">
                  <a:solidFill>
                    <a:srgbClr val="1B1B1B"/>
                  </a:solidFill>
                  <a:latin typeface="IBM Plex Sans"/>
                  <a:hlinkClick r:id="rId2" tooltip="https://docs.google.com/spreadsheets/d/1DUF2isFWsqVSYhbaACYtbgcLi_YjDqpE3GLQIVgkKQg/edit#gid=69851113"/>
                </a:rPr>
                <a:t>Áp dụng hoạt ảnh và chuyển tiếp trang cho Bản Thuyết Trình Canva của bạn để nhấn mạnh các</a:t>
              </a:r>
            </a:p>
            <a:p>
              <a:pPr algn="l">
                <a:lnSpc>
                  <a:spcPts val="2730"/>
                </a:lnSpc>
              </a:pPr>
              <a:r>
                <a:rPr lang="en-US" sz="2100">
                  <a:solidFill>
                    <a:srgbClr val="1B1B1B"/>
                  </a:solidFill>
                  <a:latin typeface="IBM Plex Sans"/>
                  <a:hlinkClick r:id="rId3" tooltip="https://docs.google.com/spreadsheets/d/1DUF2isFWsqVSYhbaACYtbgcLi_YjDqpE3GLQIVgkKQg/edit#gid=69851113"/>
                </a:rPr>
                <a:t>ý tưởng và làm cho chúng trở nên đáng nhớ hơn.</a:t>
              </a:r>
            </a:p>
          </p:txBody>
        </p:sp>
        <p:sp>
          <p:nvSpPr>
            <p:cNvPr name="TextBox 5" id="5"/>
            <p:cNvSpPr txBox="true"/>
            <p:nvPr/>
          </p:nvSpPr>
          <p:spPr>
            <a:xfrm rot="0">
              <a:off x="0" y="-19050"/>
              <a:ext cx="7958508" cy="546523"/>
            </a:xfrm>
            <a:prstGeom prst="rect">
              <a:avLst/>
            </a:prstGeom>
          </p:spPr>
          <p:txBody>
            <a:bodyPr anchor="t" rtlCol="false" tIns="0" lIns="0" bIns="0" rIns="0">
              <a:spAutoFit/>
            </a:bodyPr>
            <a:lstStyle/>
            <a:p>
              <a:pPr algn="l" marL="0" indent="0" lvl="0">
                <a:lnSpc>
                  <a:spcPts val="3380"/>
                </a:lnSpc>
                <a:spcBef>
                  <a:spcPct val="0"/>
                </a:spcBef>
              </a:pPr>
              <a:r>
                <a:rPr lang="en-US" sz="2600" u="sng">
                  <a:solidFill>
                    <a:srgbClr val="1B1B1B"/>
                  </a:solidFill>
                  <a:latin typeface="IBM Plex Sans"/>
                </a:rPr>
                <a:t>Chúng tôi ghi nhận mức tăng trưởng 8%.</a:t>
              </a:r>
            </a:p>
          </p:txBody>
        </p:sp>
      </p:grpSp>
      <p:grpSp>
        <p:nvGrpSpPr>
          <p:cNvPr name="Group 6" id="6"/>
          <p:cNvGrpSpPr/>
          <p:nvPr/>
        </p:nvGrpSpPr>
        <p:grpSpPr>
          <a:xfrm rot="0">
            <a:off x="11290419" y="3796006"/>
            <a:ext cx="5968881" cy="1792922"/>
            <a:chOff x="0" y="0"/>
            <a:chExt cx="7958508" cy="2390563"/>
          </a:xfrm>
        </p:grpSpPr>
        <p:sp>
          <p:nvSpPr>
            <p:cNvPr name="TextBox 7" id="7"/>
            <p:cNvSpPr txBox="true"/>
            <p:nvPr/>
          </p:nvSpPr>
          <p:spPr>
            <a:xfrm rot="0">
              <a:off x="0" y="1025948"/>
              <a:ext cx="7958508" cy="1364615"/>
            </a:xfrm>
            <a:prstGeom prst="rect">
              <a:avLst/>
            </a:prstGeom>
          </p:spPr>
          <p:txBody>
            <a:bodyPr anchor="t" rtlCol="false" tIns="0" lIns="0" bIns="0" rIns="0">
              <a:spAutoFit/>
            </a:bodyPr>
            <a:lstStyle/>
            <a:p>
              <a:pPr algn="l">
                <a:lnSpc>
                  <a:spcPts val="2730"/>
                </a:lnSpc>
              </a:pPr>
              <a:r>
                <a:rPr lang="en-US" sz="2100">
                  <a:solidFill>
                    <a:srgbClr val="1B1B1B"/>
                  </a:solidFill>
                  <a:latin typeface="IBM Plex Sans"/>
                  <a:hlinkClick r:id="rId4" tooltip="https://docs.google.com/spreadsheets/d/1DUF2isFWsqVSYhbaACYtbgcLi_YjDqpE3GLQIVgkKQg/edit#gid=69851113"/>
                </a:rPr>
                <a:t>Tìm sự kỳ diệu và thú vị khi thuyết trình với Bản thuyết trình Canva bằng cách nhấn C để tạo hoa giấy, D để tạo tiếng trống và O để tạo bong bóng.</a:t>
              </a:r>
            </a:p>
          </p:txBody>
        </p:sp>
        <p:sp>
          <p:nvSpPr>
            <p:cNvPr name="TextBox 8" id="8"/>
            <p:cNvSpPr txBox="true"/>
            <p:nvPr/>
          </p:nvSpPr>
          <p:spPr>
            <a:xfrm rot="0">
              <a:off x="0" y="-19050"/>
              <a:ext cx="7958508" cy="546523"/>
            </a:xfrm>
            <a:prstGeom prst="rect">
              <a:avLst/>
            </a:prstGeom>
          </p:spPr>
          <p:txBody>
            <a:bodyPr anchor="t" rtlCol="false" tIns="0" lIns="0" bIns="0" rIns="0">
              <a:spAutoFit/>
            </a:bodyPr>
            <a:lstStyle/>
            <a:p>
              <a:pPr algn="l" marL="0" indent="0" lvl="0">
                <a:lnSpc>
                  <a:spcPts val="3380"/>
                </a:lnSpc>
                <a:spcBef>
                  <a:spcPct val="0"/>
                </a:spcBef>
              </a:pPr>
              <a:r>
                <a:rPr lang="en-US" sz="2600" u="sng">
                  <a:solidFill>
                    <a:srgbClr val="1B1B1B"/>
                  </a:solidFill>
                  <a:latin typeface="IBM Plex Sans"/>
                </a:rPr>
                <a:t>Nhân sự của chúng tôi tăng 5%.</a:t>
              </a:r>
            </a:p>
          </p:txBody>
        </p:sp>
      </p:grpSp>
      <p:grpSp>
        <p:nvGrpSpPr>
          <p:cNvPr name="Group 9" id="9"/>
          <p:cNvGrpSpPr/>
          <p:nvPr/>
        </p:nvGrpSpPr>
        <p:grpSpPr>
          <a:xfrm rot="0">
            <a:off x="11290419" y="6791913"/>
            <a:ext cx="5968881" cy="2094044"/>
            <a:chOff x="0" y="0"/>
            <a:chExt cx="7958508" cy="2792059"/>
          </a:xfrm>
        </p:grpSpPr>
        <p:sp>
          <p:nvSpPr>
            <p:cNvPr name="TextBox 10" id="10"/>
            <p:cNvSpPr txBox="true"/>
            <p:nvPr/>
          </p:nvSpPr>
          <p:spPr>
            <a:xfrm rot="0">
              <a:off x="0" y="-19050"/>
              <a:ext cx="7958508" cy="1118023"/>
            </a:xfrm>
            <a:prstGeom prst="rect">
              <a:avLst/>
            </a:prstGeom>
          </p:spPr>
          <p:txBody>
            <a:bodyPr anchor="t" rtlCol="false" tIns="0" lIns="0" bIns="0" rIns="0">
              <a:spAutoFit/>
            </a:bodyPr>
            <a:lstStyle/>
            <a:p>
              <a:pPr algn="l" marL="0" indent="0" lvl="0">
                <a:lnSpc>
                  <a:spcPts val="3380"/>
                </a:lnSpc>
                <a:spcBef>
                  <a:spcPct val="0"/>
                </a:spcBef>
              </a:pPr>
              <a:r>
                <a:rPr lang="en-US" sz="2600" u="sng">
                  <a:solidFill>
                    <a:srgbClr val="1B1B1B"/>
                  </a:solidFill>
                  <a:latin typeface="IBM Plex Sans"/>
                </a:rPr>
                <a:t>4% tăng trưởng của chúng tôi</a:t>
              </a:r>
            </a:p>
            <a:p>
              <a:pPr algn="l" marL="0" indent="0" lvl="0">
                <a:lnSpc>
                  <a:spcPts val="3380"/>
                </a:lnSpc>
                <a:spcBef>
                  <a:spcPct val="0"/>
                </a:spcBef>
              </a:pPr>
              <a:r>
                <a:rPr lang="en-US" sz="2600" u="sng">
                  <a:solidFill>
                    <a:srgbClr val="1B1B1B"/>
                  </a:solidFill>
                  <a:latin typeface="IBM Plex Sans"/>
                </a:rPr>
                <a:t>vào năm 2025 đến từ việc sáp nhập.</a:t>
              </a:r>
            </a:p>
          </p:txBody>
        </p:sp>
        <p:sp>
          <p:nvSpPr>
            <p:cNvPr name="TextBox 11" id="11"/>
            <p:cNvSpPr txBox="true"/>
            <p:nvPr/>
          </p:nvSpPr>
          <p:spPr>
            <a:xfrm rot="0">
              <a:off x="0" y="1427444"/>
              <a:ext cx="7958508" cy="1364615"/>
            </a:xfrm>
            <a:prstGeom prst="rect">
              <a:avLst/>
            </a:prstGeom>
          </p:spPr>
          <p:txBody>
            <a:bodyPr anchor="t" rtlCol="false" tIns="0" lIns="0" bIns="0" rIns="0">
              <a:spAutoFit/>
            </a:bodyPr>
            <a:lstStyle/>
            <a:p>
              <a:pPr algn="l">
                <a:lnSpc>
                  <a:spcPts val="2730"/>
                </a:lnSpc>
              </a:pPr>
              <a:r>
                <a:rPr lang="en-US" sz="2100">
                  <a:solidFill>
                    <a:srgbClr val="1B1B1B"/>
                  </a:solidFill>
                  <a:latin typeface="IBM Plex Sans"/>
                  <a:hlinkClick r:id="rId5" tooltip="https://docs.google.com/spreadsheets/d/1DUF2isFWsqVSYhbaACYtbgcLi_YjDqpE3GLQIVgkKQg/edit#gid=69851113"/>
                </a:rPr>
                <a:t>Cộng tác trong thời gian thực với đồng đội của bạn. Chia sẻ nhiệm vụ và công việc đồng thời</a:t>
              </a:r>
            </a:p>
            <a:p>
              <a:pPr algn="l">
                <a:lnSpc>
                  <a:spcPts val="2730"/>
                </a:lnSpc>
              </a:pPr>
              <a:r>
                <a:rPr lang="en-US" sz="2100">
                  <a:solidFill>
                    <a:srgbClr val="1B1B1B"/>
                  </a:solidFill>
                  <a:latin typeface="IBM Plex Sans"/>
                  <a:hlinkClick r:id="rId6" tooltip="https://docs.google.com/spreadsheets/d/1DUF2isFWsqVSYhbaACYtbgcLi_YjDqpE3GLQIVgkKQg/edit#gid=69851113"/>
                </a:rPr>
                <a:t>để tạo nên một bản thuyết trình xuất sắc.</a:t>
              </a:r>
            </a:p>
          </p:txBody>
        </p:sp>
      </p:grpSp>
      <p:grpSp>
        <p:nvGrpSpPr>
          <p:cNvPr name="Group 12" id="12"/>
          <p:cNvGrpSpPr/>
          <p:nvPr/>
        </p:nvGrpSpPr>
        <p:grpSpPr>
          <a:xfrm rot="0">
            <a:off x="5141953" y="4523573"/>
            <a:ext cx="4817044" cy="4817044"/>
            <a:chOff x="0" y="0"/>
            <a:chExt cx="6350000" cy="6350000"/>
          </a:xfrm>
        </p:grpSpPr>
        <p:sp>
          <p:nvSpPr>
            <p:cNvPr name="Freeform 13" id="13"/>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8FF78"/>
            </a:solidFill>
          </p:spPr>
        </p:sp>
      </p:grpSp>
      <p:grpSp>
        <p:nvGrpSpPr>
          <p:cNvPr name="Group 14" id="14"/>
          <p:cNvGrpSpPr/>
          <p:nvPr/>
        </p:nvGrpSpPr>
        <p:grpSpPr>
          <a:xfrm rot="0">
            <a:off x="1028700" y="4523573"/>
            <a:ext cx="4817063" cy="4817044"/>
            <a:chOff x="0" y="0"/>
            <a:chExt cx="6350000" cy="6349975"/>
          </a:xfrm>
        </p:grpSpPr>
        <p:sp>
          <p:nvSpPr>
            <p:cNvPr name="Freeform 15" id="15"/>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7"/>
              <a:stretch>
                <a:fillRect l="0" t="-8352" r="0" b="-41648"/>
              </a:stretch>
            </a:blipFill>
          </p:spPr>
        </p:sp>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AutoShape 2" id="2"/>
          <p:cNvSpPr/>
          <p:nvPr/>
        </p:nvSpPr>
        <p:spPr>
          <a:xfrm rot="0">
            <a:off x="7916829" y="0"/>
            <a:ext cx="10628346" cy="10287000"/>
          </a:xfrm>
          <a:prstGeom prst="rect">
            <a:avLst/>
          </a:prstGeom>
          <a:solidFill>
            <a:srgbClr val="F8FF78"/>
          </a:solidFill>
        </p:spPr>
      </p:sp>
      <p:grpSp>
        <p:nvGrpSpPr>
          <p:cNvPr name="Group 3" id="3"/>
          <p:cNvGrpSpPr/>
          <p:nvPr/>
        </p:nvGrpSpPr>
        <p:grpSpPr>
          <a:xfrm rot="0">
            <a:off x="11188068" y="1028700"/>
            <a:ext cx="6156957" cy="6156933"/>
            <a:chOff x="0" y="0"/>
            <a:chExt cx="6350000" cy="6349975"/>
          </a:xfrm>
        </p:grpSpPr>
        <p:sp>
          <p:nvSpPr>
            <p:cNvPr name="Freeform 4" id="4"/>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2"/>
              <a:stretch>
                <a:fillRect l="0" t="-25000" r="0" b="-25000"/>
              </a:stretch>
            </a:blipFill>
          </p:spPr>
        </p:sp>
      </p:grpSp>
      <p:grpSp>
        <p:nvGrpSpPr>
          <p:cNvPr name="Group 5" id="5"/>
          <p:cNvGrpSpPr/>
          <p:nvPr/>
        </p:nvGrpSpPr>
        <p:grpSpPr>
          <a:xfrm rot="0">
            <a:off x="9045475" y="5043040"/>
            <a:ext cx="4285185" cy="4285185"/>
            <a:chOff x="0" y="0"/>
            <a:chExt cx="6350000" cy="6350000"/>
          </a:xfrm>
        </p:grpSpPr>
        <p:sp>
          <p:nvSpPr>
            <p:cNvPr name="Freeform 6" id="6"/>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1B1B1B"/>
            </a:solidFill>
          </p:spPr>
        </p:sp>
      </p:grpSp>
      <p:grpSp>
        <p:nvGrpSpPr>
          <p:cNvPr name="Group 7" id="7"/>
          <p:cNvGrpSpPr/>
          <p:nvPr/>
        </p:nvGrpSpPr>
        <p:grpSpPr>
          <a:xfrm rot="0">
            <a:off x="1028700" y="2032911"/>
            <a:ext cx="6048739" cy="6221178"/>
            <a:chOff x="0" y="0"/>
            <a:chExt cx="8064985" cy="8294905"/>
          </a:xfrm>
        </p:grpSpPr>
        <p:sp>
          <p:nvSpPr>
            <p:cNvPr name="TextBox 8" id="8"/>
            <p:cNvSpPr txBox="true"/>
            <p:nvPr/>
          </p:nvSpPr>
          <p:spPr>
            <a:xfrm rot="0">
              <a:off x="0" y="-9525"/>
              <a:ext cx="8064985" cy="4886325"/>
            </a:xfrm>
            <a:prstGeom prst="rect">
              <a:avLst/>
            </a:prstGeom>
          </p:spPr>
          <p:txBody>
            <a:bodyPr anchor="t" rtlCol="false" tIns="0" lIns="0" bIns="0" rIns="0">
              <a:spAutoFit/>
            </a:bodyPr>
            <a:lstStyle/>
            <a:p>
              <a:pPr algn="l" marL="0" indent="0" lvl="0">
                <a:lnSpc>
                  <a:spcPts val="9600"/>
                </a:lnSpc>
                <a:spcBef>
                  <a:spcPct val="0"/>
                </a:spcBef>
              </a:pPr>
              <a:r>
                <a:rPr lang="en-US" sz="8000" u="none">
                  <a:solidFill>
                    <a:srgbClr val="1B1B1B"/>
                  </a:solidFill>
                  <a:latin typeface="Clear Sans Bold"/>
                </a:rPr>
                <a:t>Điểm nổi bật và Cập nhật Chính</a:t>
              </a:r>
            </a:p>
          </p:txBody>
        </p:sp>
        <p:sp>
          <p:nvSpPr>
            <p:cNvPr name="TextBox 9" id="9"/>
            <p:cNvSpPr txBox="true"/>
            <p:nvPr/>
          </p:nvSpPr>
          <p:spPr>
            <a:xfrm rot="0">
              <a:off x="0" y="6015890"/>
              <a:ext cx="5591362" cy="2279015"/>
            </a:xfrm>
            <a:prstGeom prst="rect">
              <a:avLst/>
            </a:prstGeom>
          </p:spPr>
          <p:txBody>
            <a:bodyPr anchor="t" rtlCol="false" tIns="0" lIns="0" bIns="0" rIns="0">
              <a:spAutoFit/>
            </a:bodyPr>
            <a:lstStyle/>
            <a:p>
              <a:pPr algn="l">
                <a:lnSpc>
                  <a:spcPts val="2730"/>
                </a:lnSpc>
              </a:pPr>
              <a:r>
                <a:rPr lang="en-US" sz="2100">
                  <a:solidFill>
                    <a:srgbClr val="1B1B1B"/>
                  </a:solidFill>
                  <a:latin typeface="IBM Plex Sans"/>
                  <a:hlinkClick r:id="rId3" tooltip="https://docs.google.com/spreadsheets/d/1DUF2isFWsqVSYhbaACYtbgcLi_YjDqpE3GLQIVgkKQg/edit#gid=69851113"/>
                </a:rPr>
                <a:t>Áp dụng hoạt ảnh và chuyển tiếp trang cho Bản Thuyết Trình Canva của bạn để nhấn mạnh các ý tưởng và làm cho chúng trở nên đáng nhớ hơn.</a:t>
              </a:r>
            </a:p>
          </p:txBody>
        </p:sp>
      </p:grpSp>
      <p:sp>
        <p:nvSpPr>
          <p:cNvPr name="TextBox 10" id="10"/>
          <p:cNvSpPr txBox="true"/>
          <p:nvPr/>
        </p:nvSpPr>
        <p:spPr>
          <a:xfrm rot="0">
            <a:off x="9563787" y="6418595"/>
            <a:ext cx="3248561" cy="1731645"/>
          </a:xfrm>
          <a:prstGeom prst="rect">
            <a:avLst/>
          </a:prstGeom>
        </p:spPr>
        <p:txBody>
          <a:bodyPr anchor="t" rtlCol="false" tIns="0" lIns="0" bIns="0" rIns="0">
            <a:spAutoFit/>
          </a:bodyPr>
          <a:lstStyle/>
          <a:p>
            <a:pPr algn="ctr" marL="0" indent="0" lvl="0">
              <a:lnSpc>
                <a:spcPts val="3450"/>
              </a:lnSpc>
              <a:spcBef>
                <a:spcPct val="0"/>
              </a:spcBef>
            </a:pPr>
            <a:r>
              <a:rPr lang="en-US" sz="2300" u="sng">
                <a:solidFill>
                  <a:srgbClr val="FFFFFF"/>
                </a:solidFill>
                <a:latin typeface="IBM Plex Sans"/>
              </a:rPr>
              <a:t>Phân khúc doanh nghiệp</a:t>
            </a:r>
          </a:p>
          <a:p>
            <a:pPr algn="ctr" marL="0" indent="0" lvl="0">
              <a:lnSpc>
                <a:spcPts val="3450"/>
              </a:lnSpc>
              <a:spcBef>
                <a:spcPct val="0"/>
              </a:spcBef>
            </a:pPr>
            <a:r>
              <a:rPr lang="en-US" sz="2300" u="sng">
                <a:solidFill>
                  <a:srgbClr val="FFFFFF"/>
                </a:solidFill>
                <a:latin typeface="IBM Plex Sans"/>
              </a:rPr>
              <a:t>lớn của chúng tôi</a:t>
            </a:r>
          </a:p>
          <a:p>
            <a:pPr algn="ctr" marL="0" indent="0" lvl="0">
              <a:lnSpc>
                <a:spcPts val="3450"/>
              </a:lnSpc>
              <a:spcBef>
                <a:spcPct val="0"/>
              </a:spcBef>
            </a:pPr>
            <a:r>
              <a:rPr lang="en-US" sz="2300" u="sng">
                <a:solidFill>
                  <a:srgbClr val="FFFFFF"/>
                </a:solidFill>
                <a:latin typeface="IBM Plex Sans"/>
              </a:rPr>
              <a:t>đóng góp nhiều nhất vào doanh thu với 40%.</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48888" r="0" b="-28888"/>
            </a:stretch>
          </a:blipFill>
        </p:spPr>
      </p:sp>
      <p:sp>
        <p:nvSpPr>
          <p:cNvPr name="TextBox 3" id="3"/>
          <p:cNvSpPr txBox="true"/>
          <p:nvPr/>
        </p:nvSpPr>
        <p:spPr>
          <a:xfrm rot="0">
            <a:off x="1028700" y="1019175"/>
            <a:ext cx="12908093" cy="1228725"/>
          </a:xfrm>
          <a:prstGeom prst="rect">
            <a:avLst/>
          </a:prstGeom>
        </p:spPr>
        <p:txBody>
          <a:bodyPr anchor="t" rtlCol="false" tIns="0" lIns="0" bIns="0" rIns="0">
            <a:spAutoFit/>
          </a:bodyPr>
          <a:lstStyle/>
          <a:p>
            <a:pPr algn="l" marL="0" indent="0" lvl="0">
              <a:lnSpc>
                <a:spcPts val="9600"/>
              </a:lnSpc>
              <a:spcBef>
                <a:spcPct val="0"/>
              </a:spcBef>
            </a:pPr>
            <a:r>
              <a:rPr lang="en-US" sz="8000" u="none">
                <a:solidFill>
                  <a:srgbClr val="1B1B1B"/>
                </a:solidFill>
                <a:latin typeface="Clear Sans Bold"/>
              </a:rPr>
              <a:t>Sự kiện chính năm 2025</a:t>
            </a:r>
          </a:p>
        </p:txBody>
      </p:sp>
      <p:grpSp>
        <p:nvGrpSpPr>
          <p:cNvPr name="Group 4" id="4"/>
          <p:cNvGrpSpPr/>
          <p:nvPr/>
        </p:nvGrpSpPr>
        <p:grpSpPr>
          <a:xfrm rot="0">
            <a:off x="1028700" y="5512921"/>
            <a:ext cx="2940570" cy="3294634"/>
            <a:chOff x="0" y="0"/>
            <a:chExt cx="3920760" cy="4392845"/>
          </a:xfrm>
        </p:grpSpPr>
        <p:sp>
          <p:nvSpPr>
            <p:cNvPr name="TextBox 5" id="5"/>
            <p:cNvSpPr txBox="true"/>
            <p:nvPr/>
          </p:nvSpPr>
          <p:spPr>
            <a:xfrm rot="0">
              <a:off x="0" y="1367282"/>
              <a:ext cx="3920760" cy="1118023"/>
            </a:xfrm>
            <a:prstGeom prst="rect">
              <a:avLst/>
            </a:prstGeom>
          </p:spPr>
          <p:txBody>
            <a:bodyPr anchor="t" rtlCol="false" tIns="0" lIns="0" bIns="0" rIns="0">
              <a:spAutoFit/>
            </a:bodyPr>
            <a:lstStyle/>
            <a:p>
              <a:pPr algn="l" marL="0" indent="0" lvl="0">
                <a:lnSpc>
                  <a:spcPts val="3380"/>
                </a:lnSpc>
                <a:spcBef>
                  <a:spcPct val="0"/>
                </a:spcBef>
              </a:pPr>
              <a:r>
                <a:rPr lang="en-US" sz="2600">
                  <a:solidFill>
                    <a:srgbClr val="1B1B1B"/>
                  </a:solidFill>
                  <a:latin typeface="IBM Plex Sans Bold"/>
                </a:rPr>
                <a:t>Làm việc từ xa</a:t>
              </a:r>
            </a:p>
            <a:p>
              <a:pPr algn="l" marL="0" indent="0" lvl="0">
                <a:lnSpc>
                  <a:spcPts val="3380"/>
                </a:lnSpc>
                <a:spcBef>
                  <a:spcPct val="0"/>
                </a:spcBef>
              </a:pPr>
              <a:r>
                <a:rPr lang="en-US" sz="2600">
                  <a:solidFill>
                    <a:srgbClr val="1B1B1B"/>
                  </a:solidFill>
                  <a:latin typeface="IBM Plex Sans Bold"/>
                </a:rPr>
                <a:t>dài hạn</a:t>
              </a:r>
            </a:p>
          </p:txBody>
        </p:sp>
        <p:sp>
          <p:nvSpPr>
            <p:cNvPr name="TextBox 6" id="6"/>
            <p:cNvSpPr txBox="true"/>
            <p:nvPr/>
          </p:nvSpPr>
          <p:spPr>
            <a:xfrm rot="0">
              <a:off x="0" y="0"/>
              <a:ext cx="3920760" cy="457200"/>
            </a:xfrm>
            <a:prstGeom prst="rect">
              <a:avLst/>
            </a:prstGeom>
          </p:spPr>
          <p:txBody>
            <a:bodyPr anchor="t" rtlCol="false" tIns="0" lIns="0" bIns="0" rIns="0">
              <a:spAutoFit/>
            </a:bodyPr>
            <a:lstStyle/>
            <a:p>
              <a:pPr algn="l">
                <a:lnSpc>
                  <a:spcPts val="2760"/>
                </a:lnSpc>
              </a:pPr>
              <a:r>
                <a:rPr lang="en-US" sz="2300" u="sng">
                  <a:solidFill>
                    <a:srgbClr val="1B1B1B"/>
                  </a:solidFill>
                  <a:latin typeface="IBM Plex Sans"/>
                </a:rPr>
                <a:t>Quý I</a:t>
              </a:r>
            </a:p>
          </p:txBody>
        </p:sp>
        <p:sp>
          <p:nvSpPr>
            <p:cNvPr name="TextBox 7" id="7"/>
            <p:cNvSpPr txBox="true"/>
            <p:nvPr/>
          </p:nvSpPr>
          <p:spPr>
            <a:xfrm rot="0">
              <a:off x="0" y="2571030"/>
              <a:ext cx="3920760" cy="1821815"/>
            </a:xfrm>
            <a:prstGeom prst="rect">
              <a:avLst/>
            </a:prstGeom>
          </p:spPr>
          <p:txBody>
            <a:bodyPr anchor="t" rtlCol="false" tIns="0" lIns="0" bIns="0" rIns="0">
              <a:spAutoFit/>
            </a:bodyPr>
            <a:lstStyle/>
            <a:p>
              <a:pPr algn="l">
                <a:lnSpc>
                  <a:spcPts val="2730"/>
                </a:lnSpc>
              </a:pPr>
              <a:r>
                <a:rPr lang="en-US" sz="2100">
                  <a:solidFill>
                    <a:srgbClr val="1B1B1B"/>
                  </a:solidFill>
                  <a:latin typeface="IBM Plex Sans"/>
                  <a:hlinkClick r:id="rId3" tooltip="https://docs.google.com/spreadsheets/d/1DUF2isFWsqVSYhbaACYtbgcLi_YjDqpE3GLQIVgkKQg/edit#gid=69851113"/>
                </a:rPr>
                <a:t>Ghi âm trước bản</a:t>
              </a:r>
            </a:p>
            <a:p>
              <a:pPr algn="l">
                <a:lnSpc>
                  <a:spcPts val="2730"/>
                </a:lnSpc>
              </a:pPr>
              <a:r>
                <a:rPr lang="en-US" sz="2100">
                  <a:solidFill>
                    <a:srgbClr val="1B1B1B"/>
                  </a:solidFill>
                  <a:latin typeface="IBM Plex Sans"/>
                  <a:hlinkClick r:id="rId4" tooltip="https://docs.google.com/spreadsheets/d/1DUF2isFWsqVSYhbaACYtbgcLi_YjDqpE3GLQIVgkKQg/edit#gid=69851113"/>
                </a:rPr>
                <a:t>thuyết trình Canva của bạn để trình bày mọi lúc, mọi nơi.</a:t>
              </a:r>
            </a:p>
          </p:txBody>
        </p:sp>
      </p:grpSp>
      <p:grpSp>
        <p:nvGrpSpPr>
          <p:cNvPr name="Group 8" id="8"/>
          <p:cNvGrpSpPr/>
          <p:nvPr/>
        </p:nvGrpSpPr>
        <p:grpSpPr>
          <a:xfrm rot="0">
            <a:off x="4351207" y="5512921"/>
            <a:ext cx="2940570" cy="3729504"/>
            <a:chOff x="0" y="0"/>
            <a:chExt cx="3920760" cy="4972672"/>
          </a:xfrm>
        </p:grpSpPr>
        <p:sp>
          <p:nvSpPr>
            <p:cNvPr name="TextBox 9" id="9"/>
            <p:cNvSpPr txBox="true"/>
            <p:nvPr/>
          </p:nvSpPr>
          <p:spPr>
            <a:xfrm rot="0">
              <a:off x="0" y="1367282"/>
              <a:ext cx="3920760" cy="1689523"/>
            </a:xfrm>
            <a:prstGeom prst="rect">
              <a:avLst/>
            </a:prstGeom>
          </p:spPr>
          <p:txBody>
            <a:bodyPr anchor="t" rtlCol="false" tIns="0" lIns="0" bIns="0" rIns="0">
              <a:spAutoFit/>
            </a:bodyPr>
            <a:lstStyle/>
            <a:p>
              <a:pPr algn="l" marL="0" indent="0" lvl="0">
                <a:lnSpc>
                  <a:spcPts val="3380"/>
                </a:lnSpc>
                <a:spcBef>
                  <a:spcPct val="0"/>
                </a:spcBef>
              </a:pPr>
              <a:r>
                <a:rPr lang="en-US" sz="2600">
                  <a:solidFill>
                    <a:srgbClr val="1B1B1B"/>
                  </a:solidFill>
                  <a:latin typeface="IBM Plex Sans Bold"/>
                </a:rPr>
                <a:t>Bổ nhiệm Trần Nam làm Giám đốc Tài chính</a:t>
              </a:r>
            </a:p>
          </p:txBody>
        </p:sp>
        <p:sp>
          <p:nvSpPr>
            <p:cNvPr name="TextBox 10" id="10"/>
            <p:cNvSpPr txBox="true"/>
            <p:nvPr/>
          </p:nvSpPr>
          <p:spPr>
            <a:xfrm rot="0">
              <a:off x="0" y="0"/>
              <a:ext cx="3920760" cy="457200"/>
            </a:xfrm>
            <a:prstGeom prst="rect">
              <a:avLst/>
            </a:prstGeom>
          </p:spPr>
          <p:txBody>
            <a:bodyPr anchor="t" rtlCol="false" tIns="0" lIns="0" bIns="0" rIns="0">
              <a:spAutoFit/>
            </a:bodyPr>
            <a:lstStyle/>
            <a:p>
              <a:pPr algn="l">
                <a:lnSpc>
                  <a:spcPts val="2760"/>
                </a:lnSpc>
              </a:pPr>
              <a:r>
                <a:rPr lang="en-US" sz="2300" u="sng">
                  <a:solidFill>
                    <a:srgbClr val="1B1B1B"/>
                  </a:solidFill>
                  <a:latin typeface="IBM Plex Sans"/>
                </a:rPr>
                <a:t>Quý II</a:t>
              </a:r>
            </a:p>
          </p:txBody>
        </p:sp>
        <p:sp>
          <p:nvSpPr>
            <p:cNvPr name="TextBox 11" id="11"/>
            <p:cNvSpPr txBox="true"/>
            <p:nvPr/>
          </p:nvSpPr>
          <p:spPr>
            <a:xfrm rot="0">
              <a:off x="0" y="3608057"/>
              <a:ext cx="3920760" cy="1364615"/>
            </a:xfrm>
            <a:prstGeom prst="rect">
              <a:avLst/>
            </a:prstGeom>
          </p:spPr>
          <p:txBody>
            <a:bodyPr anchor="t" rtlCol="false" tIns="0" lIns="0" bIns="0" rIns="0">
              <a:spAutoFit/>
            </a:bodyPr>
            <a:lstStyle/>
            <a:p>
              <a:pPr algn="l">
                <a:lnSpc>
                  <a:spcPts val="2730"/>
                </a:lnSpc>
              </a:pPr>
              <a:r>
                <a:rPr lang="en-US" sz="2100">
                  <a:solidFill>
                    <a:srgbClr val="1B1B1B"/>
                  </a:solidFill>
                  <a:latin typeface="IBM Plex Sans"/>
                  <a:hlinkClick r:id="rId5" tooltip="https://docs.google.com/spreadsheets/d/1DUF2isFWsqVSYhbaACYtbgcLi_YjDqpE3GLQIVgkKQg/edit#gid=69851113"/>
                </a:rPr>
                <a:t>Thêm âm thanh hoặc tự ghi lại bản thuyết trình của bạn.</a:t>
              </a:r>
            </a:p>
          </p:txBody>
        </p:sp>
      </p:grpSp>
      <p:grpSp>
        <p:nvGrpSpPr>
          <p:cNvPr name="Group 12" id="12"/>
          <p:cNvGrpSpPr/>
          <p:nvPr/>
        </p:nvGrpSpPr>
        <p:grpSpPr>
          <a:xfrm rot="0">
            <a:off x="7673715" y="5512921"/>
            <a:ext cx="2940570" cy="3678704"/>
            <a:chOff x="0" y="0"/>
            <a:chExt cx="3920760" cy="4904939"/>
          </a:xfrm>
        </p:grpSpPr>
        <p:sp>
          <p:nvSpPr>
            <p:cNvPr name="TextBox 13" id="13"/>
            <p:cNvSpPr txBox="true"/>
            <p:nvPr/>
          </p:nvSpPr>
          <p:spPr>
            <a:xfrm rot="0">
              <a:off x="0" y="1367282"/>
              <a:ext cx="3920760" cy="1118023"/>
            </a:xfrm>
            <a:prstGeom prst="rect">
              <a:avLst/>
            </a:prstGeom>
          </p:spPr>
          <p:txBody>
            <a:bodyPr anchor="t" rtlCol="false" tIns="0" lIns="0" bIns="0" rIns="0">
              <a:spAutoFit/>
            </a:bodyPr>
            <a:lstStyle/>
            <a:p>
              <a:pPr algn="l" marL="0" indent="0" lvl="0">
                <a:lnSpc>
                  <a:spcPts val="3380"/>
                </a:lnSpc>
                <a:spcBef>
                  <a:spcPct val="0"/>
                </a:spcBef>
              </a:pPr>
              <a:r>
                <a:rPr lang="en-US" sz="2600">
                  <a:solidFill>
                    <a:srgbClr val="1B1B1B"/>
                  </a:solidFill>
                  <a:latin typeface="IBM Plex Sans Bold"/>
                </a:rPr>
                <a:t>Thuê 2000</a:t>
              </a:r>
            </a:p>
            <a:p>
              <a:pPr algn="l" marL="0" indent="0" lvl="0">
                <a:lnSpc>
                  <a:spcPts val="3380"/>
                </a:lnSpc>
                <a:spcBef>
                  <a:spcPct val="0"/>
                </a:spcBef>
              </a:pPr>
              <a:r>
                <a:rPr lang="en-US" sz="2600">
                  <a:solidFill>
                    <a:srgbClr val="1B1B1B"/>
                  </a:solidFill>
                  <a:latin typeface="IBM Plex Sans Bold"/>
                </a:rPr>
                <a:t>nhân viên</a:t>
              </a:r>
            </a:p>
          </p:txBody>
        </p:sp>
        <p:sp>
          <p:nvSpPr>
            <p:cNvPr name="TextBox 14" id="14"/>
            <p:cNvSpPr txBox="true"/>
            <p:nvPr/>
          </p:nvSpPr>
          <p:spPr>
            <a:xfrm rot="0">
              <a:off x="0" y="0"/>
              <a:ext cx="3920760" cy="457200"/>
            </a:xfrm>
            <a:prstGeom prst="rect">
              <a:avLst/>
            </a:prstGeom>
          </p:spPr>
          <p:txBody>
            <a:bodyPr anchor="t" rtlCol="false" tIns="0" lIns="0" bIns="0" rIns="0">
              <a:spAutoFit/>
            </a:bodyPr>
            <a:lstStyle/>
            <a:p>
              <a:pPr algn="l">
                <a:lnSpc>
                  <a:spcPts val="2760"/>
                </a:lnSpc>
              </a:pPr>
              <a:r>
                <a:rPr lang="en-US" sz="2300" u="sng">
                  <a:solidFill>
                    <a:srgbClr val="1B1B1B"/>
                  </a:solidFill>
                  <a:latin typeface="IBM Plex Sans"/>
                </a:rPr>
                <a:t>Quý III</a:t>
              </a:r>
            </a:p>
          </p:txBody>
        </p:sp>
        <p:sp>
          <p:nvSpPr>
            <p:cNvPr name="TextBox 15" id="15"/>
            <p:cNvSpPr txBox="true"/>
            <p:nvPr/>
          </p:nvSpPr>
          <p:spPr>
            <a:xfrm rot="0">
              <a:off x="0" y="3083124"/>
              <a:ext cx="3920760" cy="1364615"/>
            </a:xfrm>
            <a:prstGeom prst="rect">
              <a:avLst/>
            </a:prstGeom>
          </p:spPr>
          <p:txBody>
            <a:bodyPr anchor="t" rtlCol="false" tIns="0" lIns="0" bIns="0" rIns="0">
              <a:spAutoFit/>
            </a:bodyPr>
            <a:lstStyle/>
            <a:p>
              <a:pPr algn="l">
                <a:lnSpc>
                  <a:spcPts val="2730"/>
                </a:lnSpc>
              </a:pPr>
              <a:r>
                <a:rPr lang="en-US" sz="2100">
                  <a:solidFill>
                    <a:srgbClr val="1B1B1B"/>
                  </a:solidFill>
                  <a:latin typeface="IBM Plex Sans"/>
                  <a:hlinkClick r:id="rId6" tooltip="https://docs.google.com/spreadsheets/d/1DUF2isFWsqVSYhbaACYtbgcLi_YjDqpE3GLQIVgkKQg/edit#gid=69851113"/>
                </a:rPr>
                <a:t>Đó là cách tuyệt vời để thu hút khán giả ngoài sự kiện diễn ra một lần.</a:t>
              </a:r>
            </a:p>
          </p:txBody>
        </p:sp>
      </p:grpSp>
      <p:grpSp>
        <p:nvGrpSpPr>
          <p:cNvPr name="Group 16" id="16"/>
          <p:cNvGrpSpPr/>
          <p:nvPr/>
        </p:nvGrpSpPr>
        <p:grpSpPr>
          <a:xfrm rot="0">
            <a:off x="10996222" y="5512921"/>
            <a:ext cx="2940570" cy="3316754"/>
            <a:chOff x="0" y="0"/>
            <a:chExt cx="3920760" cy="4422339"/>
          </a:xfrm>
        </p:grpSpPr>
        <p:sp>
          <p:nvSpPr>
            <p:cNvPr name="TextBox 17" id="17"/>
            <p:cNvSpPr txBox="true"/>
            <p:nvPr/>
          </p:nvSpPr>
          <p:spPr>
            <a:xfrm rot="0">
              <a:off x="0" y="1367282"/>
              <a:ext cx="3920760" cy="1118023"/>
            </a:xfrm>
            <a:prstGeom prst="rect">
              <a:avLst/>
            </a:prstGeom>
          </p:spPr>
          <p:txBody>
            <a:bodyPr anchor="t" rtlCol="false" tIns="0" lIns="0" bIns="0" rIns="0">
              <a:spAutoFit/>
            </a:bodyPr>
            <a:lstStyle/>
            <a:p>
              <a:pPr algn="l" marL="0" indent="0" lvl="0">
                <a:lnSpc>
                  <a:spcPts val="3380"/>
                </a:lnSpc>
                <a:spcBef>
                  <a:spcPct val="0"/>
                </a:spcBef>
              </a:pPr>
              <a:r>
                <a:rPr lang="en-US" sz="2600">
                  <a:solidFill>
                    <a:srgbClr val="1B1B1B"/>
                  </a:solidFill>
                  <a:latin typeface="IBM Plex Sans Bold"/>
                </a:rPr>
                <a:t>Công ty An Nam và các đối tác</a:t>
              </a:r>
            </a:p>
          </p:txBody>
        </p:sp>
        <p:sp>
          <p:nvSpPr>
            <p:cNvPr name="TextBox 18" id="18"/>
            <p:cNvSpPr txBox="true"/>
            <p:nvPr/>
          </p:nvSpPr>
          <p:spPr>
            <a:xfrm rot="0">
              <a:off x="0" y="0"/>
              <a:ext cx="3920760" cy="457200"/>
            </a:xfrm>
            <a:prstGeom prst="rect">
              <a:avLst/>
            </a:prstGeom>
          </p:spPr>
          <p:txBody>
            <a:bodyPr anchor="t" rtlCol="false" tIns="0" lIns="0" bIns="0" rIns="0">
              <a:spAutoFit/>
            </a:bodyPr>
            <a:lstStyle/>
            <a:p>
              <a:pPr algn="l">
                <a:lnSpc>
                  <a:spcPts val="2760"/>
                </a:lnSpc>
              </a:pPr>
              <a:r>
                <a:rPr lang="en-US" sz="2300" u="sng">
                  <a:solidFill>
                    <a:srgbClr val="1B1B1B"/>
                  </a:solidFill>
                  <a:latin typeface="IBM Plex Sans"/>
                </a:rPr>
                <a:t>Quý IV</a:t>
              </a:r>
            </a:p>
          </p:txBody>
        </p:sp>
        <p:sp>
          <p:nvSpPr>
            <p:cNvPr name="TextBox 19" id="19"/>
            <p:cNvSpPr txBox="true"/>
            <p:nvPr/>
          </p:nvSpPr>
          <p:spPr>
            <a:xfrm rot="0">
              <a:off x="0" y="3057724"/>
              <a:ext cx="3920760" cy="1364615"/>
            </a:xfrm>
            <a:prstGeom prst="rect">
              <a:avLst/>
            </a:prstGeom>
          </p:spPr>
          <p:txBody>
            <a:bodyPr anchor="t" rtlCol="false" tIns="0" lIns="0" bIns="0" rIns="0">
              <a:spAutoFit/>
            </a:bodyPr>
            <a:lstStyle/>
            <a:p>
              <a:pPr algn="l">
                <a:lnSpc>
                  <a:spcPts val="2730"/>
                </a:lnSpc>
              </a:pPr>
              <a:r>
                <a:rPr lang="en-US" sz="2100">
                  <a:solidFill>
                    <a:srgbClr val="1B1B1B"/>
                  </a:solidFill>
                  <a:latin typeface="IBM Plex Sans"/>
                  <a:hlinkClick r:id="rId7" tooltip="https://docs.google.com/spreadsheets/d/1DUF2isFWsqVSYhbaACYtbgcLi_YjDqpE3GLQIVgkKQg/edit#gid=69851113"/>
                </a:rPr>
                <a:t>Tương tác với khán giả bằng tính năng Hỏi &amp; Đáp trực tiếp.</a:t>
              </a:r>
            </a:p>
          </p:txBody>
        </p:sp>
      </p:grpSp>
      <p:grpSp>
        <p:nvGrpSpPr>
          <p:cNvPr name="Group 20" id="20"/>
          <p:cNvGrpSpPr/>
          <p:nvPr/>
        </p:nvGrpSpPr>
        <p:grpSpPr>
          <a:xfrm rot="0">
            <a:off x="14318730" y="5512921"/>
            <a:ext cx="2940570" cy="3084905"/>
            <a:chOff x="0" y="0"/>
            <a:chExt cx="3920760" cy="4113206"/>
          </a:xfrm>
        </p:grpSpPr>
        <p:sp>
          <p:nvSpPr>
            <p:cNvPr name="TextBox 21" id="21"/>
            <p:cNvSpPr txBox="true"/>
            <p:nvPr/>
          </p:nvSpPr>
          <p:spPr>
            <a:xfrm rot="0">
              <a:off x="0" y="795782"/>
              <a:ext cx="3920760" cy="1118023"/>
            </a:xfrm>
            <a:prstGeom prst="rect">
              <a:avLst/>
            </a:prstGeom>
          </p:spPr>
          <p:txBody>
            <a:bodyPr anchor="t" rtlCol="false" tIns="0" lIns="0" bIns="0" rIns="0">
              <a:spAutoFit/>
            </a:bodyPr>
            <a:lstStyle/>
            <a:p>
              <a:pPr algn="l" marL="0" indent="0" lvl="0">
                <a:lnSpc>
                  <a:spcPts val="3380"/>
                </a:lnSpc>
                <a:spcBef>
                  <a:spcPct val="0"/>
                </a:spcBef>
              </a:pPr>
              <a:r>
                <a:rPr lang="en-US" sz="2600">
                  <a:solidFill>
                    <a:srgbClr val="1B1B1B"/>
                  </a:solidFill>
                  <a:latin typeface="IBM Plex Sans Bold"/>
                </a:rPr>
                <a:t>Bài đăng</a:t>
              </a:r>
            </a:p>
            <a:p>
              <a:pPr algn="l" marL="0" indent="0" lvl="0">
                <a:lnSpc>
                  <a:spcPts val="3380"/>
                </a:lnSpc>
                <a:spcBef>
                  <a:spcPct val="0"/>
                </a:spcBef>
              </a:pPr>
              <a:r>
                <a:rPr lang="en-US" sz="2600">
                  <a:solidFill>
                    <a:srgbClr val="1B1B1B"/>
                  </a:solidFill>
                  <a:latin typeface="IBM Plex Sans Bold"/>
                </a:rPr>
                <a:t>tăng trưởng 8%</a:t>
              </a:r>
            </a:p>
          </p:txBody>
        </p:sp>
        <p:sp>
          <p:nvSpPr>
            <p:cNvPr name="TextBox 22" id="22"/>
            <p:cNvSpPr txBox="true"/>
            <p:nvPr/>
          </p:nvSpPr>
          <p:spPr>
            <a:xfrm rot="0">
              <a:off x="0" y="0"/>
              <a:ext cx="3920760" cy="457200"/>
            </a:xfrm>
            <a:prstGeom prst="rect">
              <a:avLst/>
            </a:prstGeom>
          </p:spPr>
          <p:txBody>
            <a:bodyPr anchor="t" rtlCol="false" tIns="0" lIns="0" bIns="0" rIns="0">
              <a:spAutoFit/>
            </a:bodyPr>
            <a:lstStyle/>
            <a:p>
              <a:pPr algn="l">
                <a:lnSpc>
                  <a:spcPts val="2760"/>
                </a:lnSpc>
              </a:pPr>
              <a:r>
                <a:rPr lang="en-US" sz="2300" u="sng">
                  <a:solidFill>
                    <a:srgbClr val="1B1B1B"/>
                  </a:solidFill>
                  <a:latin typeface="IBM Plex Sans"/>
                </a:rPr>
                <a:t>Cuối năm</a:t>
              </a:r>
            </a:p>
          </p:txBody>
        </p:sp>
        <p:sp>
          <p:nvSpPr>
            <p:cNvPr name="TextBox 23" id="23"/>
            <p:cNvSpPr txBox="true"/>
            <p:nvPr/>
          </p:nvSpPr>
          <p:spPr>
            <a:xfrm rot="0">
              <a:off x="0" y="2291391"/>
              <a:ext cx="3920760" cy="1821815"/>
            </a:xfrm>
            <a:prstGeom prst="rect">
              <a:avLst/>
            </a:prstGeom>
          </p:spPr>
          <p:txBody>
            <a:bodyPr anchor="t" rtlCol="false" tIns="0" lIns="0" bIns="0" rIns="0">
              <a:spAutoFit/>
            </a:bodyPr>
            <a:lstStyle/>
            <a:p>
              <a:pPr algn="l">
                <a:lnSpc>
                  <a:spcPts val="2730"/>
                </a:lnSpc>
              </a:pPr>
              <a:r>
                <a:rPr lang="en-US" sz="2100">
                  <a:solidFill>
                    <a:srgbClr val="1B1B1B"/>
                  </a:solidFill>
                  <a:latin typeface="IBM Plex Sans"/>
                  <a:hlinkClick r:id="rId8" tooltip="https://docs.google.com/spreadsheets/d/1DUF2isFWsqVSYhbaACYtbgcLi_YjDqpE3GLQIVgkKQg/edit#gid=69851113"/>
                </a:rPr>
                <a:t>Gửi bản khảo sát và</a:t>
              </a:r>
            </a:p>
            <a:p>
              <a:pPr algn="l">
                <a:lnSpc>
                  <a:spcPts val="2730"/>
                </a:lnSpc>
              </a:pPr>
              <a:r>
                <a:rPr lang="en-US" sz="2100">
                  <a:solidFill>
                    <a:srgbClr val="1B1B1B"/>
                  </a:solidFill>
                  <a:latin typeface="IBM Plex Sans"/>
                  <a:hlinkClick r:id="rId9" tooltip="https://docs.google.com/spreadsheets/d/1DUF2isFWsqVSYhbaACYtbgcLi_YjDqpE3GLQIVgkKQg/edit#gid=69851113"/>
                </a:rPr>
                <a:t>câu hỏi mà khán giả</a:t>
              </a:r>
            </a:p>
            <a:p>
              <a:pPr algn="l">
                <a:lnSpc>
                  <a:spcPts val="2730"/>
                </a:lnSpc>
              </a:pPr>
              <a:r>
                <a:rPr lang="en-US" sz="2100">
                  <a:solidFill>
                    <a:srgbClr val="1B1B1B"/>
                  </a:solidFill>
                  <a:latin typeface="IBM Plex Sans"/>
                  <a:hlinkClick r:id="rId10" tooltip="https://docs.google.com/spreadsheets/d/1DUF2isFWsqVSYhbaACYtbgcLi_YjDqpE3GLQIVgkKQg/edit#gid=69851113"/>
                </a:rPr>
                <a:t>có thể trả lời trên chính thiết bị của họ.</a:t>
              </a:r>
            </a:p>
          </p:txBody>
        </p:sp>
      </p:gr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48888" r="0" b="-28888"/>
            </a:stretch>
          </a:blipFill>
        </p:spPr>
      </p:sp>
      <p:grpSp>
        <p:nvGrpSpPr>
          <p:cNvPr name="Group 3" id="3"/>
          <p:cNvGrpSpPr/>
          <p:nvPr/>
        </p:nvGrpSpPr>
        <p:grpSpPr>
          <a:xfrm rot="0">
            <a:off x="1028700" y="3652082"/>
            <a:ext cx="2277583" cy="2277583"/>
            <a:chOff x="0" y="0"/>
            <a:chExt cx="6350000" cy="6350000"/>
          </a:xfrm>
        </p:grpSpPr>
        <p:sp>
          <p:nvSpPr>
            <p:cNvPr name="Freeform 4" id="4"/>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8FF78"/>
            </a:solidFill>
          </p:spPr>
        </p:sp>
      </p:grpSp>
      <p:grpSp>
        <p:nvGrpSpPr>
          <p:cNvPr name="Group 5" id="5"/>
          <p:cNvGrpSpPr/>
          <p:nvPr/>
        </p:nvGrpSpPr>
        <p:grpSpPr>
          <a:xfrm rot="0">
            <a:off x="1028700" y="1028700"/>
            <a:ext cx="11169424" cy="1783447"/>
            <a:chOff x="0" y="0"/>
            <a:chExt cx="14892565" cy="2377929"/>
          </a:xfrm>
        </p:grpSpPr>
        <p:sp>
          <p:nvSpPr>
            <p:cNvPr name="TextBox 6" id="6"/>
            <p:cNvSpPr txBox="true"/>
            <p:nvPr/>
          </p:nvSpPr>
          <p:spPr>
            <a:xfrm rot="0">
              <a:off x="0" y="-9525"/>
              <a:ext cx="14892565" cy="1635125"/>
            </a:xfrm>
            <a:prstGeom prst="rect">
              <a:avLst/>
            </a:prstGeom>
          </p:spPr>
          <p:txBody>
            <a:bodyPr anchor="t" rtlCol="false" tIns="0" lIns="0" bIns="0" rIns="0">
              <a:spAutoFit/>
            </a:bodyPr>
            <a:lstStyle/>
            <a:p>
              <a:pPr algn="l" marL="0" indent="0" lvl="0">
                <a:lnSpc>
                  <a:spcPts val="9600"/>
                </a:lnSpc>
                <a:spcBef>
                  <a:spcPct val="0"/>
                </a:spcBef>
              </a:pPr>
              <a:r>
                <a:rPr lang="en-US" sz="8000" u="none">
                  <a:solidFill>
                    <a:srgbClr val="1B1B1B"/>
                  </a:solidFill>
                  <a:latin typeface="Clear Sans Bold"/>
                </a:rPr>
                <a:t>Cân bằng</a:t>
              </a:r>
            </a:p>
          </p:txBody>
        </p:sp>
        <p:sp>
          <p:nvSpPr>
            <p:cNvPr name="TextBox 7" id="7"/>
            <p:cNvSpPr txBox="true"/>
            <p:nvPr/>
          </p:nvSpPr>
          <p:spPr>
            <a:xfrm rot="0">
              <a:off x="0" y="1831406"/>
              <a:ext cx="14892565" cy="546523"/>
            </a:xfrm>
            <a:prstGeom prst="rect">
              <a:avLst/>
            </a:prstGeom>
          </p:spPr>
          <p:txBody>
            <a:bodyPr anchor="t" rtlCol="false" tIns="0" lIns="0" bIns="0" rIns="0">
              <a:spAutoFit/>
            </a:bodyPr>
            <a:lstStyle/>
            <a:p>
              <a:pPr algn="l" marL="0" indent="0" lvl="0">
                <a:lnSpc>
                  <a:spcPts val="3380"/>
                </a:lnSpc>
                <a:spcBef>
                  <a:spcPct val="0"/>
                </a:spcBef>
              </a:pPr>
              <a:r>
                <a:rPr lang="en-US" sz="2600" u="sng">
                  <a:solidFill>
                    <a:srgbClr val="1B1B1B"/>
                  </a:solidFill>
                  <a:latin typeface="IBM Plex Sans"/>
                </a:rPr>
                <a:t>Từ 1 tháng 1 năm 2025</a:t>
              </a:r>
            </a:p>
          </p:txBody>
        </p:sp>
      </p:grpSp>
      <p:grpSp>
        <p:nvGrpSpPr>
          <p:cNvPr name="Group 8" id="8"/>
          <p:cNvGrpSpPr/>
          <p:nvPr/>
        </p:nvGrpSpPr>
        <p:grpSpPr>
          <a:xfrm rot="0">
            <a:off x="1915861" y="4790873"/>
            <a:ext cx="3473231" cy="4467427"/>
            <a:chOff x="0" y="0"/>
            <a:chExt cx="4630975" cy="5956569"/>
          </a:xfrm>
        </p:grpSpPr>
        <p:sp>
          <p:nvSpPr>
            <p:cNvPr name="TextBox 9" id="9"/>
            <p:cNvSpPr txBox="true"/>
            <p:nvPr/>
          </p:nvSpPr>
          <p:spPr>
            <a:xfrm rot="0">
              <a:off x="0" y="3687079"/>
              <a:ext cx="4630975" cy="2199640"/>
            </a:xfrm>
            <a:prstGeom prst="rect">
              <a:avLst/>
            </a:prstGeom>
          </p:spPr>
          <p:txBody>
            <a:bodyPr anchor="t" rtlCol="false" tIns="0" lIns="0" bIns="0" rIns="0">
              <a:spAutoFit/>
            </a:bodyPr>
            <a:lstStyle/>
            <a:p>
              <a:pPr algn="l">
                <a:lnSpc>
                  <a:spcPts val="2242"/>
                </a:lnSpc>
              </a:pPr>
              <a:r>
                <a:rPr lang="en-US" sz="1725">
                  <a:solidFill>
                    <a:srgbClr val="1B1B1B"/>
                  </a:solidFill>
                  <a:latin typeface="IBM Plex Sans"/>
                  <a:hlinkClick r:id="rId3" tooltip="https://docs.google.com/spreadsheets/d/1DUF2isFWsqVSYhbaACYtbgcLi_YjDqpE3GLQIVgkKQg/edit#gid=69851113"/>
                </a:rPr>
                <a:t>Trình bày một cách dễ dàng và khiến bất kỳ khán giả nào</a:t>
              </a:r>
            </a:p>
            <a:p>
              <a:pPr algn="l">
                <a:lnSpc>
                  <a:spcPts val="2242"/>
                </a:lnSpc>
              </a:pPr>
              <a:r>
                <a:rPr lang="en-US" sz="1725">
                  <a:solidFill>
                    <a:srgbClr val="1B1B1B"/>
                  </a:solidFill>
                  <a:latin typeface="IBM Plex Sans"/>
                  <a:hlinkClick r:id="rId4" tooltip="https://docs.google.com/spreadsheets/d/1DUF2isFWsqVSYhbaACYtbgcLi_YjDqpE3GLQIVgkKQg/edit#gid=69851113"/>
                </a:rPr>
                <a:t>thán phục với Bản Thuyết Trình Canva. Chọn từ hơn một nghìn mẫu để phù hợp với bất kỳ mục tiêu hoặc chủ đề nào.</a:t>
              </a:r>
            </a:p>
          </p:txBody>
        </p:sp>
        <p:sp>
          <p:nvSpPr>
            <p:cNvPr name="TextBox 10" id="10"/>
            <p:cNvSpPr txBox="true"/>
            <p:nvPr/>
          </p:nvSpPr>
          <p:spPr>
            <a:xfrm rot="0">
              <a:off x="0" y="0"/>
              <a:ext cx="4630975" cy="914400"/>
            </a:xfrm>
            <a:prstGeom prst="rect">
              <a:avLst/>
            </a:prstGeom>
          </p:spPr>
          <p:txBody>
            <a:bodyPr anchor="t" rtlCol="false" tIns="0" lIns="0" bIns="0" rIns="0">
              <a:spAutoFit/>
            </a:bodyPr>
            <a:lstStyle/>
            <a:p>
              <a:pPr algn="l">
                <a:lnSpc>
                  <a:spcPts val="5460"/>
                </a:lnSpc>
              </a:pPr>
              <a:r>
                <a:rPr lang="en-US" sz="4550">
                  <a:solidFill>
                    <a:srgbClr val="1B1B1B"/>
                  </a:solidFill>
                  <a:latin typeface="IBM Plex Sans Bold"/>
                </a:rPr>
                <a:t>123,456USD</a:t>
              </a:r>
            </a:p>
          </p:txBody>
        </p:sp>
        <p:sp>
          <p:nvSpPr>
            <p:cNvPr name="TextBox 11" id="11"/>
            <p:cNvSpPr txBox="true"/>
            <p:nvPr/>
          </p:nvSpPr>
          <p:spPr>
            <a:xfrm rot="0">
              <a:off x="0" y="1329309"/>
              <a:ext cx="4630975" cy="546523"/>
            </a:xfrm>
            <a:prstGeom prst="rect">
              <a:avLst/>
            </a:prstGeom>
          </p:spPr>
          <p:txBody>
            <a:bodyPr anchor="t" rtlCol="false" tIns="0" lIns="0" bIns="0" rIns="0">
              <a:spAutoFit/>
            </a:bodyPr>
            <a:lstStyle/>
            <a:p>
              <a:pPr algn="l" marL="0" indent="0" lvl="0">
                <a:lnSpc>
                  <a:spcPts val="3380"/>
                </a:lnSpc>
                <a:spcBef>
                  <a:spcPct val="0"/>
                </a:spcBef>
              </a:pPr>
              <a:r>
                <a:rPr lang="en-US" sz="2600">
                  <a:solidFill>
                    <a:srgbClr val="1B1B1B"/>
                  </a:solidFill>
                  <a:latin typeface="IBM Plex Sans Bold"/>
                </a:rPr>
                <a:t>Tài sản</a:t>
              </a:r>
            </a:p>
          </p:txBody>
        </p:sp>
        <p:sp>
          <p:nvSpPr>
            <p:cNvPr name="TextBox 12" id="12"/>
            <p:cNvSpPr txBox="true"/>
            <p:nvPr/>
          </p:nvSpPr>
          <p:spPr>
            <a:xfrm rot="0">
              <a:off x="0" y="2148519"/>
              <a:ext cx="4630975" cy="450215"/>
            </a:xfrm>
            <a:prstGeom prst="rect">
              <a:avLst/>
            </a:prstGeom>
          </p:spPr>
          <p:txBody>
            <a:bodyPr anchor="t" rtlCol="false" tIns="0" lIns="0" bIns="0" rIns="0">
              <a:spAutoFit/>
            </a:bodyPr>
            <a:lstStyle/>
            <a:p>
              <a:pPr algn="l">
                <a:lnSpc>
                  <a:spcPts val="2730"/>
                </a:lnSpc>
              </a:pPr>
              <a:r>
                <a:rPr lang="en-US" sz="2100">
                  <a:solidFill>
                    <a:srgbClr val="1B1B1B"/>
                  </a:solidFill>
                  <a:latin typeface="IBM Plex Sans"/>
                  <a:hlinkClick r:id="rId5" tooltip="https://docs.google.com/spreadsheets/d/1DUF2isFWsqVSYhbaACYtbgcLi_YjDqpE3GLQIVgkKQg/edit#gid=69851113"/>
                </a:rPr>
                <a:t>(+25% so với kỳ trước)</a:t>
              </a:r>
            </a:p>
          </p:txBody>
        </p:sp>
      </p:grpSp>
      <p:grpSp>
        <p:nvGrpSpPr>
          <p:cNvPr name="Group 13" id="13"/>
          <p:cNvGrpSpPr/>
          <p:nvPr/>
        </p:nvGrpSpPr>
        <p:grpSpPr>
          <a:xfrm rot="0">
            <a:off x="6688508" y="3652082"/>
            <a:ext cx="2277583" cy="2277583"/>
            <a:chOff x="0" y="0"/>
            <a:chExt cx="6350000" cy="6350000"/>
          </a:xfrm>
        </p:grpSpPr>
        <p:sp>
          <p:nvSpPr>
            <p:cNvPr name="Freeform 14" id="14"/>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8FF78"/>
            </a:solidFill>
          </p:spPr>
        </p:sp>
      </p:grpSp>
      <p:grpSp>
        <p:nvGrpSpPr>
          <p:cNvPr name="Group 15" id="15"/>
          <p:cNvGrpSpPr/>
          <p:nvPr/>
        </p:nvGrpSpPr>
        <p:grpSpPr>
          <a:xfrm rot="0">
            <a:off x="7575670" y="4790873"/>
            <a:ext cx="3473231" cy="4467427"/>
            <a:chOff x="0" y="0"/>
            <a:chExt cx="4630975" cy="5956569"/>
          </a:xfrm>
        </p:grpSpPr>
        <p:sp>
          <p:nvSpPr>
            <p:cNvPr name="TextBox 16" id="16"/>
            <p:cNvSpPr txBox="true"/>
            <p:nvPr/>
          </p:nvSpPr>
          <p:spPr>
            <a:xfrm rot="0">
              <a:off x="0" y="3687079"/>
              <a:ext cx="4630975" cy="2199640"/>
            </a:xfrm>
            <a:prstGeom prst="rect">
              <a:avLst/>
            </a:prstGeom>
          </p:spPr>
          <p:txBody>
            <a:bodyPr anchor="t" rtlCol="false" tIns="0" lIns="0" bIns="0" rIns="0">
              <a:spAutoFit/>
            </a:bodyPr>
            <a:lstStyle/>
            <a:p>
              <a:pPr algn="l">
                <a:lnSpc>
                  <a:spcPts val="2242"/>
                </a:lnSpc>
              </a:pPr>
              <a:r>
                <a:rPr lang="en-US" sz="1725">
                  <a:solidFill>
                    <a:srgbClr val="1B1B1B"/>
                  </a:solidFill>
                  <a:latin typeface="IBM Plex Sans"/>
                  <a:hlinkClick r:id="rId6" tooltip="https://docs.google.com/spreadsheets/d/1DUF2isFWsqVSYhbaACYtbgcLi_YjDqpE3GLQIVgkKQg/edit#gid=69851113"/>
                </a:rPr>
                <a:t>Trình bày một cách dễ dàng và khiến bất kỳ khán giả nào</a:t>
              </a:r>
            </a:p>
            <a:p>
              <a:pPr algn="l">
                <a:lnSpc>
                  <a:spcPts val="2242"/>
                </a:lnSpc>
              </a:pPr>
              <a:r>
                <a:rPr lang="en-US" sz="1725">
                  <a:solidFill>
                    <a:srgbClr val="1B1B1B"/>
                  </a:solidFill>
                  <a:latin typeface="IBM Plex Sans"/>
                  <a:hlinkClick r:id="rId7" tooltip="https://docs.google.com/spreadsheets/d/1DUF2isFWsqVSYhbaACYtbgcLi_YjDqpE3GLQIVgkKQg/edit#gid=69851113"/>
                </a:rPr>
                <a:t>thán phục với Bản Thuyết Trình Canva. Chọn từ hơn một nghìn mẫu để phù hợp với bất kỳ mục tiêu hoặc chủ đề nào.</a:t>
              </a:r>
            </a:p>
          </p:txBody>
        </p:sp>
        <p:sp>
          <p:nvSpPr>
            <p:cNvPr name="TextBox 17" id="17"/>
            <p:cNvSpPr txBox="true"/>
            <p:nvPr/>
          </p:nvSpPr>
          <p:spPr>
            <a:xfrm rot="0">
              <a:off x="0" y="0"/>
              <a:ext cx="4630975" cy="914400"/>
            </a:xfrm>
            <a:prstGeom prst="rect">
              <a:avLst/>
            </a:prstGeom>
          </p:spPr>
          <p:txBody>
            <a:bodyPr anchor="t" rtlCol="false" tIns="0" lIns="0" bIns="0" rIns="0">
              <a:spAutoFit/>
            </a:bodyPr>
            <a:lstStyle/>
            <a:p>
              <a:pPr algn="l">
                <a:lnSpc>
                  <a:spcPts val="5460"/>
                </a:lnSpc>
              </a:pPr>
              <a:r>
                <a:rPr lang="en-US" sz="4550">
                  <a:solidFill>
                    <a:srgbClr val="1B1B1B"/>
                  </a:solidFill>
                  <a:latin typeface="IBM Plex Sans Bold"/>
                </a:rPr>
                <a:t>123,456USD</a:t>
              </a:r>
            </a:p>
          </p:txBody>
        </p:sp>
        <p:sp>
          <p:nvSpPr>
            <p:cNvPr name="TextBox 18" id="18"/>
            <p:cNvSpPr txBox="true"/>
            <p:nvPr/>
          </p:nvSpPr>
          <p:spPr>
            <a:xfrm rot="0">
              <a:off x="0" y="1329309"/>
              <a:ext cx="4630975" cy="546523"/>
            </a:xfrm>
            <a:prstGeom prst="rect">
              <a:avLst/>
            </a:prstGeom>
          </p:spPr>
          <p:txBody>
            <a:bodyPr anchor="t" rtlCol="false" tIns="0" lIns="0" bIns="0" rIns="0">
              <a:spAutoFit/>
            </a:bodyPr>
            <a:lstStyle/>
            <a:p>
              <a:pPr algn="l" marL="0" indent="0" lvl="0">
                <a:lnSpc>
                  <a:spcPts val="3380"/>
                </a:lnSpc>
                <a:spcBef>
                  <a:spcPct val="0"/>
                </a:spcBef>
              </a:pPr>
              <a:r>
                <a:rPr lang="en-US" sz="2600">
                  <a:solidFill>
                    <a:srgbClr val="1B1B1B"/>
                  </a:solidFill>
                  <a:latin typeface="IBM Plex Sans Bold"/>
                </a:rPr>
                <a:t>Các khoản nợ</a:t>
              </a:r>
            </a:p>
          </p:txBody>
        </p:sp>
        <p:sp>
          <p:nvSpPr>
            <p:cNvPr name="TextBox 19" id="19"/>
            <p:cNvSpPr txBox="true"/>
            <p:nvPr/>
          </p:nvSpPr>
          <p:spPr>
            <a:xfrm rot="0">
              <a:off x="0" y="2148519"/>
              <a:ext cx="4630975" cy="450215"/>
            </a:xfrm>
            <a:prstGeom prst="rect">
              <a:avLst/>
            </a:prstGeom>
          </p:spPr>
          <p:txBody>
            <a:bodyPr anchor="t" rtlCol="false" tIns="0" lIns="0" bIns="0" rIns="0">
              <a:spAutoFit/>
            </a:bodyPr>
            <a:lstStyle/>
            <a:p>
              <a:pPr algn="l">
                <a:lnSpc>
                  <a:spcPts val="2730"/>
                </a:lnSpc>
              </a:pPr>
              <a:r>
                <a:rPr lang="en-US" sz="2100">
                  <a:solidFill>
                    <a:srgbClr val="1B1B1B"/>
                  </a:solidFill>
                  <a:latin typeface="IBM Plex Sans"/>
                  <a:hlinkClick r:id="rId8" tooltip="https://docs.google.com/spreadsheets/d/1DUF2isFWsqVSYhbaACYtbgcLi_YjDqpE3GLQIVgkKQg/edit#gid=69851113"/>
                </a:rPr>
                <a:t>(+25% so với kỳ trước)</a:t>
              </a:r>
            </a:p>
          </p:txBody>
        </p:sp>
      </p:grpSp>
      <p:grpSp>
        <p:nvGrpSpPr>
          <p:cNvPr name="Group 20" id="20"/>
          <p:cNvGrpSpPr/>
          <p:nvPr/>
        </p:nvGrpSpPr>
        <p:grpSpPr>
          <a:xfrm rot="0">
            <a:off x="12351876" y="3652082"/>
            <a:ext cx="2277583" cy="2277583"/>
            <a:chOff x="0" y="0"/>
            <a:chExt cx="6350000" cy="6350000"/>
          </a:xfrm>
        </p:grpSpPr>
        <p:sp>
          <p:nvSpPr>
            <p:cNvPr name="Freeform 21" id="21"/>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8FF78"/>
            </a:solidFill>
          </p:spPr>
        </p:sp>
      </p:grpSp>
      <p:grpSp>
        <p:nvGrpSpPr>
          <p:cNvPr name="Group 22" id="22"/>
          <p:cNvGrpSpPr/>
          <p:nvPr/>
        </p:nvGrpSpPr>
        <p:grpSpPr>
          <a:xfrm rot="0">
            <a:off x="13239037" y="4790873"/>
            <a:ext cx="3473231" cy="4467427"/>
            <a:chOff x="0" y="0"/>
            <a:chExt cx="4630975" cy="5956569"/>
          </a:xfrm>
        </p:grpSpPr>
        <p:sp>
          <p:nvSpPr>
            <p:cNvPr name="TextBox 23" id="23"/>
            <p:cNvSpPr txBox="true"/>
            <p:nvPr/>
          </p:nvSpPr>
          <p:spPr>
            <a:xfrm rot="0">
              <a:off x="0" y="3687079"/>
              <a:ext cx="4630975" cy="2199640"/>
            </a:xfrm>
            <a:prstGeom prst="rect">
              <a:avLst/>
            </a:prstGeom>
          </p:spPr>
          <p:txBody>
            <a:bodyPr anchor="t" rtlCol="false" tIns="0" lIns="0" bIns="0" rIns="0">
              <a:spAutoFit/>
            </a:bodyPr>
            <a:lstStyle/>
            <a:p>
              <a:pPr algn="l">
                <a:lnSpc>
                  <a:spcPts val="2242"/>
                </a:lnSpc>
              </a:pPr>
              <a:r>
                <a:rPr lang="en-US" sz="1725">
                  <a:solidFill>
                    <a:srgbClr val="1B1B1B"/>
                  </a:solidFill>
                  <a:latin typeface="IBM Plex Sans"/>
                  <a:hlinkClick r:id="rId9" tooltip="https://docs.google.com/spreadsheets/d/1DUF2isFWsqVSYhbaACYtbgcLi_YjDqpE3GLQIVgkKQg/edit#gid=69851113"/>
                </a:rPr>
                <a:t>Trình bày một cách dễ dàng và khiến bất kỳ khán giả nào</a:t>
              </a:r>
            </a:p>
            <a:p>
              <a:pPr algn="l">
                <a:lnSpc>
                  <a:spcPts val="2242"/>
                </a:lnSpc>
              </a:pPr>
              <a:r>
                <a:rPr lang="en-US" sz="1725">
                  <a:solidFill>
                    <a:srgbClr val="1B1B1B"/>
                  </a:solidFill>
                  <a:latin typeface="IBM Plex Sans"/>
                  <a:hlinkClick r:id="rId10" tooltip="https://docs.google.com/spreadsheets/d/1DUF2isFWsqVSYhbaACYtbgcLi_YjDqpE3GLQIVgkKQg/edit#gid=69851113"/>
                </a:rPr>
                <a:t>thán phục với Bản Thuyết Trình Canva. Chọn từ hơn một nghìn mẫu để phù hợp với bất kỳ mục tiêu hoặc chủ đề nào.</a:t>
              </a:r>
            </a:p>
          </p:txBody>
        </p:sp>
        <p:sp>
          <p:nvSpPr>
            <p:cNvPr name="TextBox 24" id="24"/>
            <p:cNvSpPr txBox="true"/>
            <p:nvPr/>
          </p:nvSpPr>
          <p:spPr>
            <a:xfrm rot="0">
              <a:off x="0" y="0"/>
              <a:ext cx="4630975" cy="914400"/>
            </a:xfrm>
            <a:prstGeom prst="rect">
              <a:avLst/>
            </a:prstGeom>
          </p:spPr>
          <p:txBody>
            <a:bodyPr anchor="t" rtlCol="false" tIns="0" lIns="0" bIns="0" rIns="0">
              <a:spAutoFit/>
            </a:bodyPr>
            <a:lstStyle/>
            <a:p>
              <a:pPr algn="l">
                <a:lnSpc>
                  <a:spcPts val="5460"/>
                </a:lnSpc>
              </a:pPr>
              <a:r>
                <a:rPr lang="en-US" sz="4550">
                  <a:solidFill>
                    <a:srgbClr val="1B1B1B"/>
                  </a:solidFill>
                  <a:latin typeface="IBM Plex Sans Bold"/>
                </a:rPr>
                <a:t>123,456USD</a:t>
              </a:r>
            </a:p>
          </p:txBody>
        </p:sp>
        <p:sp>
          <p:nvSpPr>
            <p:cNvPr name="TextBox 25" id="25"/>
            <p:cNvSpPr txBox="true"/>
            <p:nvPr/>
          </p:nvSpPr>
          <p:spPr>
            <a:xfrm rot="0">
              <a:off x="0" y="1329309"/>
              <a:ext cx="4630975" cy="546523"/>
            </a:xfrm>
            <a:prstGeom prst="rect">
              <a:avLst/>
            </a:prstGeom>
          </p:spPr>
          <p:txBody>
            <a:bodyPr anchor="t" rtlCol="false" tIns="0" lIns="0" bIns="0" rIns="0">
              <a:spAutoFit/>
            </a:bodyPr>
            <a:lstStyle/>
            <a:p>
              <a:pPr algn="l" marL="0" indent="0" lvl="0">
                <a:lnSpc>
                  <a:spcPts val="3380"/>
                </a:lnSpc>
                <a:spcBef>
                  <a:spcPct val="0"/>
                </a:spcBef>
              </a:pPr>
              <a:r>
                <a:rPr lang="en-US" sz="2600">
                  <a:solidFill>
                    <a:srgbClr val="1B1B1B"/>
                  </a:solidFill>
                  <a:latin typeface="IBM Plex Sans Bold"/>
                </a:rPr>
                <a:t>Vốn chủ sở hữu</a:t>
              </a:r>
            </a:p>
          </p:txBody>
        </p:sp>
        <p:sp>
          <p:nvSpPr>
            <p:cNvPr name="TextBox 26" id="26"/>
            <p:cNvSpPr txBox="true"/>
            <p:nvPr/>
          </p:nvSpPr>
          <p:spPr>
            <a:xfrm rot="0">
              <a:off x="0" y="2148519"/>
              <a:ext cx="4630975" cy="450215"/>
            </a:xfrm>
            <a:prstGeom prst="rect">
              <a:avLst/>
            </a:prstGeom>
          </p:spPr>
          <p:txBody>
            <a:bodyPr anchor="t" rtlCol="false" tIns="0" lIns="0" bIns="0" rIns="0">
              <a:spAutoFit/>
            </a:bodyPr>
            <a:lstStyle/>
            <a:p>
              <a:pPr algn="l">
                <a:lnSpc>
                  <a:spcPts val="2730"/>
                </a:lnSpc>
              </a:pPr>
              <a:r>
                <a:rPr lang="en-US" sz="2100">
                  <a:solidFill>
                    <a:srgbClr val="1B1B1B"/>
                  </a:solidFill>
                  <a:latin typeface="IBM Plex Sans"/>
                  <a:hlinkClick r:id="rId11" tooltip="https://docs.google.com/spreadsheets/d/1DUF2isFWsqVSYhbaACYtbgcLi_YjDqpE3GLQIVgkKQg/edit#gid=69851113"/>
                </a:rPr>
                <a:t>(+25% so với kỳ trước)</a:t>
              </a:r>
            </a:p>
          </p:txBody>
        </p:sp>
      </p:gr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8FF78"/>
        </a:solidFill>
      </p:bgPr>
    </p:bg>
    <p:spTree>
      <p:nvGrpSpPr>
        <p:cNvPr id="1" name=""/>
        <p:cNvGrpSpPr/>
        <p:nvPr/>
      </p:nvGrpSpPr>
      <p:grpSpPr>
        <a:xfrm>
          <a:off x="0" y="0"/>
          <a:ext cx="0" cy="0"/>
          <a:chOff x="0" y="0"/>
          <a:chExt cx="0" cy="0"/>
        </a:xfrm>
      </p:grpSpPr>
      <p:sp>
        <p:nvSpPr>
          <p:cNvPr name="AutoShape 2" id="2"/>
          <p:cNvSpPr/>
          <p:nvPr/>
        </p:nvSpPr>
        <p:spPr>
          <a:xfrm rot="0">
            <a:off x="0" y="1028700"/>
            <a:ext cx="18288000" cy="8229600"/>
          </a:xfrm>
          <a:prstGeom prst="rect">
            <a:avLst/>
          </a:prstGeom>
          <a:solidFill>
            <a:srgbClr val="F4F4F4"/>
          </a:solidFill>
        </p:spPr>
      </p:sp>
      <p:pic>
        <p:nvPicPr>
          <p:cNvPr name="Picture 3" id="3"/>
          <p:cNvPicPr>
            <a:picLocks noChangeAspect="true"/>
          </p:cNvPicPr>
          <p:nvPr/>
        </p:nvPicPr>
        <p:blipFill>
          <a:blip r:embed="rId2"/>
          <a:stretch>
            <a:fillRect/>
          </a:stretch>
        </p:blipFill>
        <p:spPr>
          <a:xfrm rot="0">
            <a:off x="-594360" y="3520440"/>
            <a:ext cx="19476720" cy="6575440"/>
          </a:xfrm>
          <a:prstGeom prst="rect">
            <a:avLst/>
          </a:prstGeom>
        </p:spPr>
      </p:pic>
      <p:grpSp>
        <p:nvGrpSpPr>
          <p:cNvPr name="Group 4" id="4"/>
          <p:cNvGrpSpPr/>
          <p:nvPr/>
        </p:nvGrpSpPr>
        <p:grpSpPr>
          <a:xfrm rot="0">
            <a:off x="8964513" y="1862143"/>
            <a:ext cx="8294787" cy="2262481"/>
            <a:chOff x="0" y="0"/>
            <a:chExt cx="11059716" cy="3016641"/>
          </a:xfrm>
        </p:grpSpPr>
        <p:sp>
          <p:nvSpPr>
            <p:cNvPr name="TextBox 5" id="5"/>
            <p:cNvSpPr txBox="true"/>
            <p:nvPr/>
          </p:nvSpPr>
          <p:spPr>
            <a:xfrm rot="0">
              <a:off x="0" y="-19050"/>
              <a:ext cx="11059716" cy="1118023"/>
            </a:xfrm>
            <a:prstGeom prst="rect">
              <a:avLst/>
            </a:prstGeom>
          </p:spPr>
          <p:txBody>
            <a:bodyPr anchor="t" rtlCol="false" tIns="0" lIns="0" bIns="0" rIns="0">
              <a:spAutoFit/>
            </a:bodyPr>
            <a:lstStyle/>
            <a:p>
              <a:pPr algn="l" marL="0" indent="0" lvl="0">
                <a:lnSpc>
                  <a:spcPts val="3380"/>
                </a:lnSpc>
                <a:spcBef>
                  <a:spcPct val="0"/>
                </a:spcBef>
              </a:pPr>
              <a:r>
                <a:rPr lang="en-US" sz="2600">
                  <a:solidFill>
                    <a:srgbClr val="1B1B1B"/>
                  </a:solidFill>
                  <a:latin typeface="IBM Plex Sans Bold"/>
                </a:rPr>
                <a:t>Số dư trong tháng 3 giảm 20%, nhưng đã phục hồi vào tháng 10.</a:t>
              </a:r>
            </a:p>
          </p:txBody>
        </p:sp>
        <p:sp>
          <p:nvSpPr>
            <p:cNvPr name="TextBox 6" id="6"/>
            <p:cNvSpPr txBox="true"/>
            <p:nvPr/>
          </p:nvSpPr>
          <p:spPr>
            <a:xfrm rot="0">
              <a:off x="0" y="1652026"/>
              <a:ext cx="10655423" cy="1364615"/>
            </a:xfrm>
            <a:prstGeom prst="rect">
              <a:avLst/>
            </a:prstGeom>
          </p:spPr>
          <p:txBody>
            <a:bodyPr anchor="t" rtlCol="false" tIns="0" lIns="0" bIns="0" rIns="0">
              <a:spAutoFit/>
            </a:bodyPr>
            <a:lstStyle/>
            <a:p>
              <a:pPr algn="l">
                <a:lnSpc>
                  <a:spcPts val="2730"/>
                </a:lnSpc>
              </a:pPr>
              <a:r>
                <a:rPr lang="en-US" sz="2100">
                  <a:solidFill>
                    <a:srgbClr val="1B1B1B"/>
                  </a:solidFill>
                  <a:latin typeface="IBM Plex Sans"/>
                  <a:hlinkClick r:id="rId3" tooltip="https://docs.google.com/spreadsheets/d/1DUF2isFWsqVSYhbaACYtbgcLi_YjDqpE3GLQIVgkKQg/edit#gid=69851113"/>
                </a:rPr>
                <a:t>Hình dung thông tin phức tạp và dày đặc bằng đồ thị và biểu đồ. Đây là những công cụ hỗ trợ trực quan cung cấp thêm ngữ cảnh cho chủ đề bạn đang thảo luận.</a:t>
              </a:r>
            </a:p>
          </p:txBody>
        </p:sp>
      </p:grpSp>
      <p:grpSp>
        <p:nvGrpSpPr>
          <p:cNvPr name="Group 7" id="7"/>
          <p:cNvGrpSpPr/>
          <p:nvPr/>
        </p:nvGrpSpPr>
        <p:grpSpPr>
          <a:xfrm rot="0">
            <a:off x="1028700" y="1862143"/>
            <a:ext cx="6307236" cy="2085560"/>
            <a:chOff x="0" y="0"/>
            <a:chExt cx="8409648" cy="2780746"/>
          </a:xfrm>
        </p:grpSpPr>
        <p:sp>
          <p:nvSpPr>
            <p:cNvPr name="TextBox 8" id="8"/>
            <p:cNvSpPr txBox="true"/>
            <p:nvPr/>
          </p:nvSpPr>
          <p:spPr>
            <a:xfrm rot="0">
              <a:off x="0" y="-9525"/>
              <a:ext cx="8409648" cy="1635125"/>
            </a:xfrm>
            <a:prstGeom prst="rect">
              <a:avLst/>
            </a:prstGeom>
          </p:spPr>
          <p:txBody>
            <a:bodyPr anchor="t" rtlCol="false" tIns="0" lIns="0" bIns="0" rIns="0">
              <a:spAutoFit/>
            </a:bodyPr>
            <a:lstStyle/>
            <a:p>
              <a:pPr algn="l" marL="0" indent="0" lvl="0">
                <a:lnSpc>
                  <a:spcPts val="9600"/>
                </a:lnSpc>
                <a:spcBef>
                  <a:spcPct val="0"/>
                </a:spcBef>
              </a:pPr>
              <a:r>
                <a:rPr lang="en-US" sz="8000" u="none">
                  <a:solidFill>
                    <a:srgbClr val="1B1B1B"/>
                  </a:solidFill>
                  <a:latin typeface="Clear Sans Bold"/>
                </a:rPr>
                <a:t>Số dư</a:t>
              </a:r>
            </a:p>
          </p:txBody>
        </p:sp>
        <p:sp>
          <p:nvSpPr>
            <p:cNvPr name="TextBox 9" id="9"/>
            <p:cNvSpPr txBox="true"/>
            <p:nvPr/>
          </p:nvSpPr>
          <p:spPr>
            <a:xfrm rot="0">
              <a:off x="0" y="2234223"/>
              <a:ext cx="6551493" cy="546523"/>
            </a:xfrm>
            <a:prstGeom prst="rect">
              <a:avLst/>
            </a:prstGeom>
          </p:spPr>
          <p:txBody>
            <a:bodyPr anchor="t" rtlCol="false" tIns="0" lIns="0" bIns="0" rIns="0">
              <a:spAutoFit/>
            </a:bodyPr>
            <a:lstStyle/>
            <a:p>
              <a:pPr algn="l" marL="0" indent="0" lvl="0">
                <a:lnSpc>
                  <a:spcPts val="3380"/>
                </a:lnSpc>
                <a:spcBef>
                  <a:spcPct val="0"/>
                </a:spcBef>
              </a:pPr>
              <a:r>
                <a:rPr lang="en-US" sz="2600" u="sng">
                  <a:solidFill>
                    <a:srgbClr val="1B1B1B"/>
                  </a:solidFill>
                  <a:latin typeface="IBM Plex Sans"/>
                </a:rPr>
                <a:t>Mỗi tháng</a:t>
              </a:r>
            </a:p>
          </p:txBody>
        </p:sp>
      </p:gr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48888" r="0" b="-28888"/>
            </a:stretch>
          </a:blipFill>
        </p:spPr>
      </p:sp>
      <p:pic>
        <p:nvPicPr>
          <p:cNvPr name="Picture 3" id="3"/>
          <p:cNvPicPr>
            <a:picLocks noChangeAspect="true"/>
          </p:cNvPicPr>
          <p:nvPr/>
        </p:nvPicPr>
        <p:blipFill>
          <a:blip r:embed="rId3"/>
          <a:stretch>
            <a:fillRect/>
          </a:stretch>
        </p:blipFill>
        <p:spPr>
          <a:xfrm rot="0">
            <a:off x="9372834" y="1090626"/>
            <a:ext cx="5925646" cy="5634145"/>
          </a:xfrm>
          <a:prstGeom prst="rect">
            <a:avLst/>
          </a:prstGeom>
        </p:spPr>
      </p:pic>
      <p:grpSp>
        <p:nvGrpSpPr>
          <p:cNvPr name="Group 4" id="4"/>
          <p:cNvGrpSpPr/>
          <p:nvPr/>
        </p:nvGrpSpPr>
        <p:grpSpPr>
          <a:xfrm rot="0">
            <a:off x="3421755" y="6765926"/>
            <a:ext cx="5061176" cy="1949050"/>
            <a:chOff x="0" y="0"/>
            <a:chExt cx="6748235" cy="2598734"/>
          </a:xfrm>
        </p:grpSpPr>
        <p:sp>
          <p:nvSpPr>
            <p:cNvPr name="TextBox 5" id="5"/>
            <p:cNvSpPr txBox="true"/>
            <p:nvPr/>
          </p:nvSpPr>
          <p:spPr>
            <a:xfrm rot="0">
              <a:off x="0" y="0"/>
              <a:ext cx="6748235" cy="1016000"/>
            </a:xfrm>
            <a:prstGeom prst="rect">
              <a:avLst/>
            </a:prstGeom>
          </p:spPr>
          <p:txBody>
            <a:bodyPr anchor="t" rtlCol="false" tIns="0" lIns="0" bIns="0" rIns="0">
              <a:spAutoFit/>
            </a:bodyPr>
            <a:lstStyle/>
            <a:p>
              <a:pPr algn="ctr">
                <a:lnSpc>
                  <a:spcPts val="6000"/>
                </a:lnSpc>
              </a:pPr>
              <a:r>
                <a:rPr lang="en-US" sz="5000">
                  <a:solidFill>
                    <a:srgbClr val="1B1B1B"/>
                  </a:solidFill>
                  <a:latin typeface="IBM Plex Sans Bold"/>
                </a:rPr>
                <a:t>1,000,000 VND</a:t>
              </a:r>
            </a:p>
          </p:txBody>
        </p:sp>
        <p:sp>
          <p:nvSpPr>
            <p:cNvPr name="TextBox 6" id="6"/>
            <p:cNvSpPr txBox="true"/>
            <p:nvPr/>
          </p:nvSpPr>
          <p:spPr>
            <a:xfrm rot="0">
              <a:off x="0" y="1329309"/>
              <a:ext cx="6748235" cy="546523"/>
            </a:xfrm>
            <a:prstGeom prst="rect">
              <a:avLst/>
            </a:prstGeom>
          </p:spPr>
          <p:txBody>
            <a:bodyPr anchor="t" rtlCol="false" tIns="0" lIns="0" bIns="0" rIns="0">
              <a:spAutoFit/>
            </a:bodyPr>
            <a:lstStyle/>
            <a:p>
              <a:pPr algn="ctr" marL="0" indent="0" lvl="0">
                <a:lnSpc>
                  <a:spcPts val="3380"/>
                </a:lnSpc>
                <a:spcBef>
                  <a:spcPct val="0"/>
                </a:spcBef>
              </a:pPr>
              <a:r>
                <a:rPr lang="en-US" sz="2600" u="sng">
                  <a:solidFill>
                    <a:srgbClr val="1B1B1B"/>
                  </a:solidFill>
                  <a:latin typeface="IBM Plex Sans"/>
                </a:rPr>
                <a:t>Doanh số nhận được</a:t>
              </a:r>
            </a:p>
          </p:txBody>
        </p:sp>
        <p:sp>
          <p:nvSpPr>
            <p:cNvPr name="TextBox 7" id="7"/>
            <p:cNvSpPr txBox="true"/>
            <p:nvPr/>
          </p:nvSpPr>
          <p:spPr>
            <a:xfrm rot="0">
              <a:off x="0" y="2148519"/>
              <a:ext cx="6748235" cy="450215"/>
            </a:xfrm>
            <a:prstGeom prst="rect">
              <a:avLst/>
            </a:prstGeom>
          </p:spPr>
          <p:txBody>
            <a:bodyPr anchor="t" rtlCol="false" tIns="0" lIns="0" bIns="0" rIns="0">
              <a:spAutoFit/>
            </a:bodyPr>
            <a:lstStyle/>
            <a:p>
              <a:pPr algn="ctr">
                <a:lnSpc>
                  <a:spcPts val="2730"/>
                </a:lnSpc>
              </a:pPr>
              <a:r>
                <a:rPr lang="en-US" sz="2100">
                  <a:solidFill>
                    <a:srgbClr val="1B1B1B"/>
                  </a:solidFill>
                  <a:latin typeface="IBM Plex Sans"/>
                  <a:hlinkClick r:id="rId4" tooltip="https://docs.google.com/spreadsheets/d/1DUF2isFWsqVSYhbaACYtbgcLi_YjDqpE3GLQIVgkKQg/edit#gid=69851113"/>
                </a:rPr>
                <a:t>(+25% so với kỳ trước)</a:t>
              </a:r>
            </a:p>
          </p:txBody>
        </p:sp>
      </p:grpSp>
      <p:grpSp>
        <p:nvGrpSpPr>
          <p:cNvPr name="Group 8" id="8"/>
          <p:cNvGrpSpPr/>
          <p:nvPr/>
        </p:nvGrpSpPr>
        <p:grpSpPr>
          <a:xfrm rot="0">
            <a:off x="9805069" y="6765926"/>
            <a:ext cx="5061176" cy="1949050"/>
            <a:chOff x="0" y="0"/>
            <a:chExt cx="6748235" cy="2598734"/>
          </a:xfrm>
        </p:grpSpPr>
        <p:sp>
          <p:nvSpPr>
            <p:cNvPr name="TextBox 9" id="9"/>
            <p:cNvSpPr txBox="true"/>
            <p:nvPr/>
          </p:nvSpPr>
          <p:spPr>
            <a:xfrm rot="0">
              <a:off x="0" y="0"/>
              <a:ext cx="6748235" cy="1016000"/>
            </a:xfrm>
            <a:prstGeom prst="rect">
              <a:avLst/>
            </a:prstGeom>
          </p:spPr>
          <p:txBody>
            <a:bodyPr anchor="t" rtlCol="false" tIns="0" lIns="0" bIns="0" rIns="0">
              <a:spAutoFit/>
            </a:bodyPr>
            <a:lstStyle/>
            <a:p>
              <a:pPr algn="ctr">
                <a:lnSpc>
                  <a:spcPts val="6000"/>
                </a:lnSpc>
              </a:pPr>
              <a:r>
                <a:rPr lang="en-US" sz="5000">
                  <a:solidFill>
                    <a:srgbClr val="1B1B1B"/>
                  </a:solidFill>
                  <a:latin typeface="IBM Plex Sans Bold"/>
                </a:rPr>
                <a:t>500,000 VND</a:t>
              </a:r>
            </a:p>
          </p:txBody>
        </p:sp>
        <p:sp>
          <p:nvSpPr>
            <p:cNvPr name="TextBox 10" id="10"/>
            <p:cNvSpPr txBox="true"/>
            <p:nvPr/>
          </p:nvSpPr>
          <p:spPr>
            <a:xfrm rot="0">
              <a:off x="0" y="1329309"/>
              <a:ext cx="6748235" cy="546523"/>
            </a:xfrm>
            <a:prstGeom prst="rect">
              <a:avLst/>
            </a:prstGeom>
          </p:spPr>
          <p:txBody>
            <a:bodyPr anchor="t" rtlCol="false" tIns="0" lIns="0" bIns="0" rIns="0">
              <a:spAutoFit/>
            </a:bodyPr>
            <a:lstStyle/>
            <a:p>
              <a:pPr algn="ctr" marL="0" indent="0" lvl="0">
                <a:lnSpc>
                  <a:spcPts val="3380"/>
                </a:lnSpc>
                <a:spcBef>
                  <a:spcPct val="0"/>
                </a:spcBef>
              </a:pPr>
              <a:r>
                <a:rPr lang="en-US" sz="2600" u="sng">
                  <a:solidFill>
                    <a:srgbClr val="1B1B1B"/>
                  </a:solidFill>
                  <a:latin typeface="IBM Plex Sans"/>
                </a:rPr>
                <a:t>Giá trị trao đi</a:t>
              </a:r>
            </a:p>
          </p:txBody>
        </p:sp>
        <p:sp>
          <p:nvSpPr>
            <p:cNvPr name="TextBox 11" id="11"/>
            <p:cNvSpPr txBox="true"/>
            <p:nvPr/>
          </p:nvSpPr>
          <p:spPr>
            <a:xfrm rot="0">
              <a:off x="0" y="2148519"/>
              <a:ext cx="6748235" cy="450215"/>
            </a:xfrm>
            <a:prstGeom prst="rect">
              <a:avLst/>
            </a:prstGeom>
          </p:spPr>
          <p:txBody>
            <a:bodyPr anchor="t" rtlCol="false" tIns="0" lIns="0" bIns="0" rIns="0">
              <a:spAutoFit/>
            </a:bodyPr>
            <a:lstStyle/>
            <a:p>
              <a:pPr algn="ctr">
                <a:lnSpc>
                  <a:spcPts val="2730"/>
                </a:lnSpc>
              </a:pPr>
              <a:r>
                <a:rPr lang="en-US" sz="2100">
                  <a:solidFill>
                    <a:srgbClr val="1B1B1B"/>
                  </a:solidFill>
                  <a:latin typeface="IBM Plex Sans"/>
                  <a:hlinkClick r:id="rId5" tooltip="https://docs.google.com/spreadsheets/d/1DUF2isFWsqVSYhbaACYtbgcLi_YjDqpE3GLQIVgkKQg/edit#gid=69851113"/>
                </a:rPr>
                <a:t>(+25% so với kỳ trước)</a:t>
              </a:r>
            </a:p>
          </p:txBody>
        </p:sp>
      </p:grpSp>
      <p:pic>
        <p:nvPicPr>
          <p:cNvPr name="Picture 12" id="12"/>
          <p:cNvPicPr>
            <a:picLocks noChangeAspect="true"/>
          </p:cNvPicPr>
          <p:nvPr/>
        </p:nvPicPr>
        <p:blipFill>
          <a:blip r:embed="rId6"/>
          <a:stretch>
            <a:fillRect/>
          </a:stretch>
        </p:blipFill>
        <p:spPr>
          <a:xfrm rot="0">
            <a:off x="2989520" y="1089650"/>
            <a:ext cx="5925646" cy="5634145"/>
          </a:xfrm>
          <a:prstGeom prst="rect">
            <a:avLst/>
          </a:prstGeom>
        </p:spPr>
      </p:pic>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7424444"/>
            <a:ext cx="6508939" cy="1833856"/>
            <a:chOff x="0" y="0"/>
            <a:chExt cx="8678585" cy="2445141"/>
          </a:xfrm>
        </p:grpSpPr>
        <p:sp>
          <p:nvSpPr>
            <p:cNvPr name="TextBox 3" id="3"/>
            <p:cNvSpPr txBox="true"/>
            <p:nvPr/>
          </p:nvSpPr>
          <p:spPr>
            <a:xfrm rot="0">
              <a:off x="0" y="-590550"/>
              <a:ext cx="8678585" cy="1118023"/>
            </a:xfrm>
            <a:prstGeom prst="rect">
              <a:avLst/>
            </a:prstGeom>
          </p:spPr>
          <p:txBody>
            <a:bodyPr anchor="t" rtlCol="false" tIns="0" lIns="0" bIns="0" rIns="0">
              <a:spAutoFit/>
            </a:bodyPr>
            <a:lstStyle/>
            <a:p>
              <a:pPr algn="l" marL="0" indent="0" lvl="0">
                <a:lnSpc>
                  <a:spcPts val="3380"/>
                </a:lnSpc>
                <a:spcBef>
                  <a:spcPct val="0"/>
                </a:spcBef>
              </a:pPr>
              <a:r>
                <a:rPr lang="en-US" sz="2600">
                  <a:solidFill>
                    <a:srgbClr val="1B1B1B"/>
                  </a:solidFill>
                  <a:latin typeface="IBM Plex Sans Bold"/>
                </a:rPr>
                <a:t>Thu nhập ròng tăng đều trong Quý 3 và Quý 4.</a:t>
              </a:r>
            </a:p>
          </p:txBody>
        </p:sp>
        <p:sp>
          <p:nvSpPr>
            <p:cNvPr name="TextBox 4" id="4"/>
            <p:cNvSpPr txBox="true"/>
            <p:nvPr/>
          </p:nvSpPr>
          <p:spPr>
            <a:xfrm rot="0">
              <a:off x="0" y="623326"/>
              <a:ext cx="8361336" cy="1821815"/>
            </a:xfrm>
            <a:prstGeom prst="rect">
              <a:avLst/>
            </a:prstGeom>
          </p:spPr>
          <p:txBody>
            <a:bodyPr anchor="t" rtlCol="false" tIns="0" lIns="0" bIns="0" rIns="0">
              <a:spAutoFit/>
            </a:bodyPr>
            <a:lstStyle/>
            <a:p>
              <a:pPr algn="l">
                <a:lnSpc>
                  <a:spcPts val="2730"/>
                </a:lnSpc>
              </a:pPr>
              <a:r>
                <a:rPr lang="en-US" sz="2100">
                  <a:solidFill>
                    <a:srgbClr val="1B1B1B"/>
                  </a:solidFill>
                  <a:latin typeface="IBM Plex Sans"/>
                  <a:hlinkClick r:id="rId2" tooltip="https://docs.google.com/spreadsheets/d/1DUF2isFWsqVSYhbaACYtbgcLi_YjDqpE3GLQIVgkKQg/edit#gid=69851113"/>
                </a:rPr>
                <a:t>Trực quan hóa thông tin phức tạp và dày đặc bằng đồ thị và biểu đồ. Đây là những công cụ hỗ trợ</a:t>
              </a:r>
            </a:p>
            <a:p>
              <a:pPr algn="l">
                <a:lnSpc>
                  <a:spcPts val="2730"/>
                </a:lnSpc>
              </a:pPr>
              <a:r>
                <a:rPr lang="en-US" sz="2100">
                  <a:solidFill>
                    <a:srgbClr val="1B1B1B"/>
                  </a:solidFill>
                  <a:latin typeface="IBM Plex Sans"/>
                  <a:hlinkClick r:id="rId3" tooltip="https://docs.google.com/spreadsheets/d/1DUF2isFWsqVSYhbaACYtbgcLi_YjDqpE3GLQIVgkKQg/edit#gid=69851113"/>
                </a:rPr>
                <a:t>trực quan cung cấp thêm ngữ cảnh cho chủ đề</a:t>
              </a:r>
            </a:p>
            <a:p>
              <a:pPr algn="l">
                <a:lnSpc>
                  <a:spcPts val="2730"/>
                </a:lnSpc>
              </a:pPr>
              <a:r>
                <a:rPr lang="en-US" sz="2100">
                  <a:solidFill>
                    <a:srgbClr val="1B1B1B"/>
                  </a:solidFill>
                  <a:latin typeface="IBM Plex Sans"/>
                  <a:hlinkClick r:id="rId4" tooltip="https://docs.google.com/spreadsheets/d/1DUF2isFWsqVSYhbaACYtbgcLi_YjDqpE3GLQIVgkKQg/edit#gid=69851113"/>
                </a:rPr>
                <a:t>bạn đang thảo luận.</a:t>
              </a:r>
            </a:p>
          </p:txBody>
        </p:sp>
      </p:grpSp>
      <p:pic>
        <p:nvPicPr>
          <p:cNvPr name="Picture 5" id="5"/>
          <p:cNvPicPr>
            <a:picLocks noChangeAspect="true"/>
          </p:cNvPicPr>
          <p:nvPr/>
        </p:nvPicPr>
        <p:blipFill>
          <a:blip r:embed="rId5"/>
          <a:stretch>
            <a:fillRect/>
          </a:stretch>
        </p:blipFill>
        <p:spPr>
          <a:xfrm rot="0">
            <a:off x="8113312" y="100584"/>
            <a:ext cx="9986474" cy="10085832"/>
          </a:xfrm>
          <a:prstGeom prst="rect">
            <a:avLst/>
          </a:prstGeom>
        </p:spPr>
      </p:pic>
      <p:grpSp>
        <p:nvGrpSpPr>
          <p:cNvPr name="Group 6" id="6"/>
          <p:cNvGrpSpPr/>
          <p:nvPr/>
        </p:nvGrpSpPr>
        <p:grpSpPr>
          <a:xfrm rot="0">
            <a:off x="1028700" y="1028700"/>
            <a:ext cx="6998952" cy="1805013"/>
            <a:chOff x="0" y="0"/>
            <a:chExt cx="9331936" cy="2406685"/>
          </a:xfrm>
        </p:grpSpPr>
        <p:sp>
          <p:nvSpPr>
            <p:cNvPr name="TextBox 7" id="7"/>
            <p:cNvSpPr txBox="true"/>
            <p:nvPr/>
          </p:nvSpPr>
          <p:spPr>
            <a:xfrm rot="0">
              <a:off x="0" y="66675"/>
              <a:ext cx="9331936" cy="3040592"/>
            </a:xfrm>
            <a:prstGeom prst="rect">
              <a:avLst/>
            </a:prstGeom>
          </p:spPr>
          <p:txBody>
            <a:bodyPr anchor="t" rtlCol="false" tIns="0" lIns="0" bIns="0" rIns="0">
              <a:spAutoFit/>
            </a:bodyPr>
            <a:lstStyle/>
            <a:p>
              <a:pPr algn="l" marL="0" indent="0" lvl="0">
                <a:lnSpc>
                  <a:spcPts val="8800"/>
                </a:lnSpc>
                <a:spcBef>
                  <a:spcPct val="0"/>
                </a:spcBef>
              </a:pPr>
              <a:r>
                <a:rPr lang="en-US" sz="8000" u="none">
                  <a:solidFill>
                    <a:srgbClr val="1B1B1B"/>
                  </a:solidFill>
                  <a:latin typeface="Clear Sans Bold"/>
                </a:rPr>
                <a:t>Lợi nhuận ròng</a:t>
              </a:r>
            </a:p>
          </p:txBody>
        </p:sp>
        <p:sp>
          <p:nvSpPr>
            <p:cNvPr name="TextBox 8" id="8"/>
            <p:cNvSpPr txBox="true"/>
            <p:nvPr/>
          </p:nvSpPr>
          <p:spPr>
            <a:xfrm rot="0">
              <a:off x="0" y="1860161"/>
              <a:ext cx="6551493" cy="2261023"/>
            </a:xfrm>
            <a:prstGeom prst="rect">
              <a:avLst/>
            </a:prstGeom>
          </p:spPr>
          <p:txBody>
            <a:bodyPr anchor="t" rtlCol="false" tIns="0" lIns="0" bIns="0" rIns="0">
              <a:spAutoFit/>
            </a:bodyPr>
            <a:lstStyle/>
            <a:p>
              <a:pPr algn="l" marL="0" indent="0" lvl="0">
                <a:lnSpc>
                  <a:spcPts val="3380"/>
                </a:lnSpc>
                <a:spcBef>
                  <a:spcPct val="0"/>
                </a:spcBef>
              </a:pPr>
            </a:p>
            <a:p>
              <a:pPr algn="l" marL="0" indent="0" lvl="0">
                <a:lnSpc>
                  <a:spcPts val="3380"/>
                </a:lnSpc>
                <a:spcBef>
                  <a:spcPct val="0"/>
                </a:spcBef>
              </a:pPr>
            </a:p>
            <a:p>
              <a:pPr algn="l" marL="0" indent="0" lvl="0">
                <a:lnSpc>
                  <a:spcPts val="3380"/>
                </a:lnSpc>
                <a:spcBef>
                  <a:spcPct val="0"/>
                </a:spcBef>
              </a:pPr>
            </a:p>
            <a:p>
              <a:pPr algn="l" marL="0" indent="0" lvl="0">
                <a:lnSpc>
                  <a:spcPts val="3380"/>
                </a:lnSpc>
                <a:spcBef>
                  <a:spcPct val="0"/>
                </a:spcBef>
              </a:pPr>
              <a:r>
                <a:rPr lang="en-US" sz="2600" u="sng">
                  <a:solidFill>
                    <a:srgbClr val="1B1B1B"/>
                  </a:solidFill>
                  <a:latin typeface="IBM Plex Sans"/>
                </a:rPr>
                <a:t>Mỗi tháng</a:t>
              </a: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DAGHb8nI-x4</dc:identifier>
  <dcterms:modified xsi:type="dcterms:W3CDTF">2011-08-01T06:04:30Z</dcterms:modified>
  <cp:revision>1</cp:revision>
  <dc:title>Doanh thu</dc:title>
</cp:coreProperties>
</file>